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A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p:cViewPr varScale="1">
        <p:scale>
          <a:sx n="96" d="100"/>
          <a:sy n="96" d="100"/>
        </p:scale>
        <p:origin x="-46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319088" y="1752600"/>
            <a:ext cx="8824912" cy="5129213"/>
            <a:chOff x="201" y="1104"/>
            <a:chExt cx="5559" cy="3231"/>
          </a:xfrm>
        </p:grpSpPr>
        <p:sp>
          <p:nvSpPr>
            <p:cNvPr id="5123" name="Freeform 3"/>
            <p:cNvSpPr>
              <a:spLocks/>
            </p:cNvSpPr>
            <p:nvPr/>
          </p:nvSpPr>
          <p:spPr bwMode="ltGray">
            <a:xfrm>
              <a:off x="210" y="1104"/>
              <a:ext cx="5550" cy="3216"/>
            </a:xfrm>
            <a:custGeom>
              <a:avLst/>
              <a:gdLst/>
              <a:ahLst/>
              <a:cxnLst>
                <a:cxn ang="0">
                  <a:pos x="335" y="0"/>
                </a:cxn>
                <a:cxn ang="0">
                  <a:pos x="333" y="1290"/>
                </a:cxn>
                <a:cxn ang="0">
                  <a:pos x="0" y="1290"/>
                </a:cxn>
                <a:cxn ang="0">
                  <a:pos x="6" y="3210"/>
                </a:cxn>
                <a:cxn ang="0">
                  <a:pos x="5550" y="3216"/>
                </a:cxn>
                <a:cxn ang="0">
                  <a:pos x="5550" y="0"/>
                </a:cxn>
                <a:cxn ang="0">
                  <a:pos x="335" y="0"/>
                </a:cxn>
                <a:cxn ang="0">
                  <a:pos x="335" y="0"/>
                </a:cxn>
              </a:cxnLst>
              <a:rect l="0" t="0" r="r" b="b"/>
              <a:pathLst>
                <a:path w="5550" h="3216">
                  <a:moveTo>
                    <a:pt x="335" y="0"/>
                  </a:moveTo>
                  <a:lnTo>
                    <a:pt x="333" y="1290"/>
                  </a:lnTo>
                  <a:lnTo>
                    <a:pt x="0" y="1290"/>
                  </a:lnTo>
                  <a:lnTo>
                    <a:pt x="6" y="3210"/>
                  </a:lnTo>
                  <a:lnTo>
                    <a:pt x="5550" y="3216"/>
                  </a:lnTo>
                  <a:lnTo>
                    <a:pt x="5550" y="0"/>
                  </a:lnTo>
                  <a:lnTo>
                    <a:pt x="335" y="0"/>
                  </a:lnTo>
                  <a:lnTo>
                    <a:pt x="335" y="0"/>
                  </a:lnTo>
                  <a:close/>
                </a:path>
              </a:pathLst>
            </a:custGeom>
            <a:solidFill>
              <a:schemeClr val="bg2">
                <a:alpha val="39999"/>
              </a:schemeClr>
            </a:solidFill>
            <a:ln w="9525">
              <a:noFill/>
              <a:round/>
              <a:headEnd/>
              <a:tailEnd/>
            </a:ln>
          </p:spPr>
          <p:txBody>
            <a:bodyPr/>
            <a:lstStyle/>
            <a:p>
              <a:endParaRPr lang="en-US"/>
            </a:p>
          </p:txBody>
        </p:sp>
        <p:sp>
          <p:nvSpPr>
            <p:cNvPr id="5124" name="Freeform 4"/>
            <p:cNvSpPr>
              <a:spLocks/>
            </p:cNvSpPr>
            <p:nvPr/>
          </p:nvSpPr>
          <p:spPr bwMode="ltGray">
            <a:xfrm>
              <a:off x="528" y="2400"/>
              <a:ext cx="5232" cy="1920"/>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endParaRPr lang="en-US"/>
            </a:p>
          </p:txBody>
        </p:sp>
        <p:sp>
          <p:nvSpPr>
            <p:cNvPr id="5125" name="Freeform 5"/>
            <p:cNvSpPr>
              <a:spLocks/>
            </p:cNvSpPr>
            <p:nvPr/>
          </p:nvSpPr>
          <p:spPr bwMode="ltGray">
            <a:xfrm>
              <a:off x="201" y="2377"/>
              <a:ext cx="3455"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en-US"/>
            </a:p>
          </p:txBody>
        </p:sp>
        <p:sp>
          <p:nvSpPr>
            <p:cNvPr id="5126" name="Freeform 6"/>
            <p:cNvSpPr>
              <a:spLocks/>
            </p:cNvSpPr>
            <p:nvPr/>
          </p:nvSpPr>
          <p:spPr bwMode="ltGray">
            <a:xfrm>
              <a:off x="528" y="1104"/>
              <a:ext cx="4894"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en-US"/>
            </a:p>
          </p:txBody>
        </p:sp>
        <p:sp>
          <p:nvSpPr>
            <p:cNvPr id="5127" name="Freeform 7"/>
            <p:cNvSpPr>
              <a:spLocks/>
            </p:cNvSpPr>
            <p:nvPr/>
          </p:nvSpPr>
          <p:spPr bwMode="ltGray">
            <a:xfrm>
              <a:off x="201" y="2377"/>
              <a:ext cx="30" cy="1958"/>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5128" name="Freeform 8"/>
            <p:cNvSpPr>
              <a:spLocks/>
            </p:cNvSpPr>
            <p:nvPr/>
          </p:nvSpPr>
          <p:spPr bwMode="ltGray">
            <a:xfrm>
              <a:off x="528" y="1104"/>
              <a:ext cx="29" cy="322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endParaRPr lang="en-US"/>
            </a:p>
          </p:txBody>
        </p:sp>
      </p:grpSp>
      <p:sp>
        <p:nvSpPr>
          <p:cNvPr id="5129" name="Rectangle 9"/>
          <p:cNvSpPr>
            <a:spLocks noGrp="1" noChangeArrowheads="1"/>
          </p:cNvSpPr>
          <p:nvPr>
            <p:ph type="ctrTitle" sz="quarter"/>
          </p:nvPr>
        </p:nvSpPr>
        <p:spPr>
          <a:xfrm>
            <a:off x="990600" y="1905000"/>
            <a:ext cx="7772400" cy="1736725"/>
          </a:xfrm>
        </p:spPr>
        <p:txBody>
          <a:bodyPr anchor="t"/>
          <a:lstStyle>
            <a:lvl1pPr>
              <a:defRPr sz="5400"/>
            </a:lvl1pPr>
          </a:lstStyle>
          <a:p>
            <a:r>
              <a:rPr lang="en-AU"/>
              <a:t>Click to edit Master title style</a:t>
            </a:r>
          </a:p>
        </p:txBody>
      </p:sp>
      <p:sp>
        <p:nvSpPr>
          <p:cNvPr id="5130" name="Rectangle 10"/>
          <p:cNvSpPr>
            <a:spLocks noGrp="1" noChangeArrowheads="1"/>
          </p:cNvSpPr>
          <p:nvPr>
            <p:ph type="subTitle" sz="quarter" idx="1"/>
          </p:nvPr>
        </p:nvSpPr>
        <p:spPr>
          <a:xfrm>
            <a:off x="990600" y="3962400"/>
            <a:ext cx="6781800" cy="1752600"/>
          </a:xfrm>
        </p:spPr>
        <p:txBody>
          <a:bodyPr/>
          <a:lstStyle>
            <a:lvl1pPr marL="0" indent="0">
              <a:buFont typeface="Wingdings" pitchFamily="2" charset="2"/>
              <a:buNone/>
              <a:defRPr/>
            </a:lvl1pPr>
          </a:lstStyle>
          <a:p>
            <a:r>
              <a:rPr lang="en-AU"/>
              <a:t>Click to edit Master subtitle style</a:t>
            </a:r>
          </a:p>
        </p:txBody>
      </p:sp>
      <p:sp>
        <p:nvSpPr>
          <p:cNvPr id="5131" name="Rectangle 11"/>
          <p:cNvSpPr>
            <a:spLocks noGrp="1" noChangeArrowheads="1"/>
          </p:cNvSpPr>
          <p:nvPr>
            <p:ph type="dt" sz="quarter" idx="2"/>
          </p:nvPr>
        </p:nvSpPr>
        <p:spPr>
          <a:xfrm>
            <a:off x="990600" y="6245225"/>
            <a:ext cx="1901825" cy="476250"/>
          </a:xfrm>
        </p:spPr>
        <p:txBody>
          <a:bodyPr/>
          <a:lstStyle>
            <a:lvl1pPr>
              <a:defRPr/>
            </a:lvl1pPr>
          </a:lstStyle>
          <a:p>
            <a:endParaRPr lang="en-AU"/>
          </a:p>
        </p:txBody>
      </p:sp>
      <p:sp>
        <p:nvSpPr>
          <p:cNvPr id="5132" name="Rectangle 12"/>
          <p:cNvSpPr>
            <a:spLocks noGrp="1" noChangeArrowheads="1"/>
          </p:cNvSpPr>
          <p:nvPr>
            <p:ph type="ftr" sz="quarter" idx="3"/>
          </p:nvPr>
        </p:nvSpPr>
        <p:spPr>
          <a:xfrm>
            <a:off x="3468688" y="6245225"/>
            <a:ext cx="2895600" cy="476250"/>
          </a:xfrm>
        </p:spPr>
        <p:txBody>
          <a:bodyPr/>
          <a:lstStyle>
            <a:lvl1pPr>
              <a:defRPr/>
            </a:lvl1pPr>
          </a:lstStyle>
          <a:p>
            <a:endParaRPr lang="en-AU"/>
          </a:p>
        </p:txBody>
      </p:sp>
      <p:sp>
        <p:nvSpPr>
          <p:cNvPr id="5133" name="Rectangle 13"/>
          <p:cNvSpPr>
            <a:spLocks noGrp="1" noChangeArrowheads="1"/>
          </p:cNvSpPr>
          <p:nvPr>
            <p:ph type="sldNum" sz="quarter" idx="4"/>
          </p:nvPr>
        </p:nvSpPr>
        <p:spPr/>
        <p:txBody>
          <a:bodyPr/>
          <a:lstStyle>
            <a:lvl1pPr>
              <a:defRPr/>
            </a:lvl1pPr>
          </a:lstStyle>
          <a:p>
            <a:fld id="{4D288693-6C90-48F1-9F44-5B1EE7315EEC}" type="slidenum">
              <a:rPr lang="en-AU"/>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AU"/>
          </a:p>
        </p:txBody>
      </p:sp>
      <p:sp>
        <p:nvSpPr>
          <p:cNvPr id="5" name="Footer Placeholder 4"/>
          <p:cNvSpPr>
            <a:spLocks noGrp="1"/>
          </p:cNvSpPr>
          <p:nvPr>
            <p:ph type="ftr" sz="quarter" idx="11"/>
          </p:nvPr>
        </p:nvSpPr>
        <p:spPr/>
        <p:txBody>
          <a:bodyPr/>
          <a:lstStyle>
            <a:lvl1pPr>
              <a:defRPr/>
            </a:lvl1pPr>
          </a:lstStyle>
          <a:p>
            <a:endParaRPr lang="en-AU"/>
          </a:p>
        </p:txBody>
      </p:sp>
      <p:sp>
        <p:nvSpPr>
          <p:cNvPr id="6" name="Slide Number Placeholder 5"/>
          <p:cNvSpPr>
            <a:spLocks noGrp="1"/>
          </p:cNvSpPr>
          <p:nvPr>
            <p:ph type="sldNum" sz="quarter" idx="12"/>
          </p:nvPr>
        </p:nvSpPr>
        <p:spPr/>
        <p:txBody>
          <a:bodyPr/>
          <a:lstStyle>
            <a:lvl1pPr>
              <a:defRPr/>
            </a:lvl1pPr>
          </a:lstStyle>
          <a:p>
            <a:fld id="{2F72D22F-A93D-4FFE-9C3D-4F03C1847ADB}" type="slidenum">
              <a:rPr lang="en-AU"/>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8463" y="244475"/>
            <a:ext cx="2097087"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44475"/>
            <a:ext cx="61388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AU"/>
          </a:p>
        </p:txBody>
      </p:sp>
      <p:sp>
        <p:nvSpPr>
          <p:cNvPr id="5" name="Footer Placeholder 4"/>
          <p:cNvSpPr>
            <a:spLocks noGrp="1"/>
          </p:cNvSpPr>
          <p:nvPr>
            <p:ph type="ftr" sz="quarter" idx="11"/>
          </p:nvPr>
        </p:nvSpPr>
        <p:spPr/>
        <p:txBody>
          <a:bodyPr/>
          <a:lstStyle>
            <a:lvl1pPr>
              <a:defRPr/>
            </a:lvl1pPr>
          </a:lstStyle>
          <a:p>
            <a:endParaRPr lang="en-AU"/>
          </a:p>
        </p:txBody>
      </p:sp>
      <p:sp>
        <p:nvSpPr>
          <p:cNvPr id="6" name="Slide Number Placeholder 5"/>
          <p:cNvSpPr>
            <a:spLocks noGrp="1"/>
          </p:cNvSpPr>
          <p:nvPr>
            <p:ph type="sldNum" sz="quarter" idx="12"/>
          </p:nvPr>
        </p:nvSpPr>
        <p:spPr/>
        <p:txBody>
          <a:bodyPr/>
          <a:lstStyle>
            <a:lvl1pPr>
              <a:defRPr/>
            </a:lvl1pPr>
          </a:lstStyle>
          <a:p>
            <a:fld id="{92934A20-5B19-4F56-83BB-EEDFA33A8A96}" type="slidenum">
              <a:rPr lang="en-AU"/>
              <a:pPr/>
              <a:t>‹#›</a:t>
            </a:fld>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385175" cy="1431925"/>
          </a:xfrm>
        </p:spPr>
        <p:txBody>
          <a:bodyPr/>
          <a:lstStyle/>
          <a:p>
            <a:r>
              <a:rPr lang="en-US"/>
              <a:t>Click to edit Master title style</a:t>
            </a:r>
          </a:p>
        </p:txBody>
      </p:sp>
      <p:sp>
        <p:nvSpPr>
          <p:cNvPr id="3" name="Content Placeholder 2"/>
          <p:cNvSpPr>
            <a:spLocks noGrp="1"/>
          </p:cNvSpPr>
          <p:nvPr>
            <p:ph sz="half" idx="1"/>
          </p:nvPr>
        </p:nvSpPr>
        <p:spPr>
          <a:xfrm>
            <a:off x="838200" y="1905000"/>
            <a:ext cx="3927475"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918075" y="1905000"/>
            <a:ext cx="3927475" cy="2019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918075" y="4076700"/>
            <a:ext cx="3927475" cy="2019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p:cNvSpPr>
            <a:spLocks noGrp="1"/>
          </p:cNvSpPr>
          <p:nvPr>
            <p:ph type="dt" sz="half" idx="10"/>
          </p:nvPr>
        </p:nvSpPr>
        <p:spPr>
          <a:xfrm>
            <a:off x="838200" y="6245225"/>
            <a:ext cx="1901825" cy="476250"/>
          </a:xfrm>
        </p:spPr>
        <p:txBody>
          <a:bodyPr/>
          <a:lstStyle>
            <a:lvl1pPr>
              <a:defRPr/>
            </a:lvl1pPr>
          </a:lstStyle>
          <a:p>
            <a:endParaRPr lang="en-AU"/>
          </a:p>
        </p:txBody>
      </p:sp>
      <p:sp>
        <p:nvSpPr>
          <p:cNvPr id="7" name="Footer Placeholder 6"/>
          <p:cNvSpPr>
            <a:spLocks noGrp="1"/>
          </p:cNvSpPr>
          <p:nvPr>
            <p:ph type="ftr" sz="quarter" idx="11"/>
          </p:nvPr>
        </p:nvSpPr>
        <p:spPr>
          <a:xfrm>
            <a:off x="3429000" y="6245225"/>
            <a:ext cx="2895600" cy="476250"/>
          </a:xfrm>
        </p:spPr>
        <p:txBody>
          <a:bodyPr/>
          <a:lstStyle>
            <a:lvl1pPr>
              <a:defRPr/>
            </a:lvl1pPr>
          </a:lstStyle>
          <a:p>
            <a:endParaRPr lang="en-AU"/>
          </a:p>
        </p:txBody>
      </p:sp>
      <p:sp>
        <p:nvSpPr>
          <p:cNvPr id="8" name="Slide Number Placeholder 7"/>
          <p:cNvSpPr>
            <a:spLocks noGrp="1"/>
          </p:cNvSpPr>
          <p:nvPr>
            <p:ph type="sldNum" sz="quarter" idx="12"/>
          </p:nvPr>
        </p:nvSpPr>
        <p:spPr>
          <a:xfrm>
            <a:off x="6937375" y="6245225"/>
            <a:ext cx="1901825" cy="476250"/>
          </a:xfrm>
        </p:spPr>
        <p:txBody>
          <a:bodyPr/>
          <a:lstStyle>
            <a:lvl1pPr>
              <a:defRPr/>
            </a:lvl1pPr>
          </a:lstStyle>
          <a:p>
            <a:fld id="{9B2AE222-C546-48C1-8C03-842B42C5D60F}" type="slidenum">
              <a:rPr lang="en-AU"/>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AU"/>
          </a:p>
        </p:txBody>
      </p:sp>
      <p:sp>
        <p:nvSpPr>
          <p:cNvPr id="5" name="Footer Placeholder 4"/>
          <p:cNvSpPr>
            <a:spLocks noGrp="1"/>
          </p:cNvSpPr>
          <p:nvPr>
            <p:ph type="ftr" sz="quarter" idx="11"/>
          </p:nvPr>
        </p:nvSpPr>
        <p:spPr/>
        <p:txBody>
          <a:bodyPr/>
          <a:lstStyle>
            <a:lvl1pPr>
              <a:defRPr/>
            </a:lvl1pPr>
          </a:lstStyle>
          <a:p>
            <a:endParaRPr lang="en-AU"/>
          </a:p>
        </p:txBody>
      </p:sp>
      <p:sp>
        <p:nvSpPr>
          <p:cNvPr id="6" name="Slide Number Placeholder 5"/>
          <p:cNvSpPr>
            <a:spLocks noGrp="1"/>
          </p:cNvSpPr>
          <p:nvPr>
            <p:ph type="sldNum" sz="quarter" idx="12"/>
          </p:nvPr>
        </p:nvSpPr>
        <p:spPr/>
        <p:txBody>
          <a:bodyPr/>
          <a:lstStyle>
            <a:lvl1pPr>
              <a:defRPr/>
            </a:lvl1pPr>
          </a:lstStyle>
          <a:p>
            <a:fld id="{C0098D2E-443B-4FDA-896E-E0FDA90133A8}" type="slidenum">
              <a:rPr lang="en-AU"/>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AU"/>
          </a:p>
        </p:txBody>
      </p:sp>
      <p:sp>
        <p:nvSpPr>
          <p:cNvPr id="5" name="Footer Placeholder 4"/>
          <p:cNvSpPr>
            <a:spLocks noGrp="1"/>
          </p:cNvSpPr>
          <p:nvPr>
            <p:ph type="ftr" sz="quarter" idx="11"/>
          </p:nvPr>
        </p:nvSpPr>
        <p:spPr/>
        <p:txBody>
          <a:bodyPr/>
          <a:lstStyle>
            <a:lvl1pPr>
              <a:defRPr/>
            </a:lvl1pPr>
          </a:lstStyle>
          <a:p>
            <a:endParaRPr lang="en-AU"/>
          </a:p>
        </p:txBody>
      </p:sp>
      <p:sp>
        <p:nvSpPr>
          <p:cNvPr id="6" name="Slide Number Placeholder 5"/>
          <p:cNvSpPr>
            <a:spLocks noGrp="1"/>
          </p:cNvSpPr>
          <p:nvPr>
            <p:ph type="sldNum" sz="quarter" idx="12"/>
          </p:nvPr>
        </p:nvSpPr>
        <p:spPr/>
        <p:txBody>
          <a:bodyPr/>
          <a:lstStyle>
            <a:lvl1pPr>
              <a:defRPr/>
            </a:lvl1pPr>
          </a:lstStyle>
          <a:p>
            <a:fld id="{C9B71EB1-8263-4995-AEA7-90E7ECEAC1D6}" type="slidenum">
              <a:rPr lang="en-AU"/>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8075"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AU"/>
          </a:p>
        </p:txBody>
      </p:sp>
      <p:sp>
        <p:nvSpPr>
          <p:cNvPr id="6" name="Footer Placeholder 5"/>
          <p:cNvSpPr>
            <a:spLocks noGrp="1"/>
          </p:cNvSpPr>
          <p:nvPr>
            <p:ph type="ftr" sz="quarter" idx="11"/>
          </p:nvPr>
        </p:nvSpPr>
        <p:spPr/>
        <p:txBody>
          <a:bodyPr/>
          <a:lstStyle>
            <a:lvl1pPr>
              <a:defRPr/>
            </a:lvl1pPr>
          </a:lstStyle>
          <a:p>
            <a:endParaRPr lang="en-AU"/>
          </a:p>
        </p:txBody>
      </p:sp>
      <p:sp>
        <p:nvSpPr>
          <p:cNvPr id="7" name="Slide Number Placeholder 6"/>
          <p:cNvSpPr>
            <a:spLocks noGrp="1"/>
          </p:cNvSpPr>
          <p:nvPr>
            <p:ph type="sldNum" sz="quarter" idx="12"/>
          </p:nvPr>
        </p:nvSpPr>
        <p:spPr/>
        <p:txBody>
          <a:bodyPr/>
          <a:lstStyle>
            <a:lvl1pPr>
              <a:defRPr/>
            </a:lvl1pPr>
          </a:lstStyle>
          <a:p>
            <a:fld id="{9FC6C83B-953F-47F3-9C11-396225BA1DED}" type="slidenum">
              <a:rPr lang="en-AU"/>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AU"/>
          </a:p>
        </p:txBody>
      </p:sp>
      <p:sp>
        <p:nvSpPr>
          <p:cNvPr id="8" name="Footer Placeholder 7"/>
          <p:cNvSpPr>
            <a:spLocks noGrp="1"/>
          </p:cNvSpPr>
          <p:nvPr>
            <p:ph type="ftr" sz="quarter" idx="11"/>
          </p:nvPr>
        </p:nvSpPr>
        <p:spPr/>
        <p:txBody>
          <a:bodyPr/>
          <a:lstStyle>
            <a:lvl1pPr>
              <a:defRPr/>
            </a:lvl1pPr>
          </a:lstStyle>
          <a:p>
            <a:endParaRPr lang="en-AU"/>
          </a:p>
        </p:txBody>
      </p:sp>
      <p:sp>
        <p:nvSpPr>
          <p:cNvPr id="9" name="Slide Number Placeholder 8"/>
          <p:cNvSpPr>
            <a:spLocks noGrp="1"/>
          </p:cNvSpPr>
          <p:nvPr>
            <p:ph type="sldNum" sz="quarter" idx="12"/>
          </p:nvPr>
        </p:nvSpPr>
        <p:spPr/>
        <p:txBody>
          <a:bodyPr/>
          <a:lstStyle>
            <a:lvl1pPr>
              <a:defRPr/>
            </a:lvl1pPr>
          </a:lstStyle>
          <a:p>
            <a:fld id="{0EAD97E5-5F8D-4044-9E4B-1E83E2AAB065}" type="slidenum">
              <a:rPr lang="en-AU"/>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AU"/>
          </a:p>
        </p:txBody>
      </p:sp>
      <p:sp>
        <p:nvSpPr>
          <p:cNvPr id="4" name="Footer Placeholder 3"/>
          <p:cNvSpPr>
            <a:spLocks noGrp="1"/>
          </p:cNvSpPr>
          <p:nvPr>
            <p:ph type="ftr" sz="quarter" idx="11"/>
          </p:nvPr>
        </p:nvSpPr>
        <p:spPr/>
        <p:txBody>
          <a:bodyPr/>
          <a:lstStyle>
            <a:lvl1pPr>
              <a:defRPr/>
            </a:lvl1pPr>
          </a:lstStyle>
          <a:p>
            <a:endParaRPr lang="en-AU"/>
          </a:p>
        </p:txBody>
      </p:sp>
      <p:sp>
        <p:nvSpPr>
          <p:cNvPr id="5" name="Slide Number Placeholder 4"/>
          <p:cNvSpPr>
            <a:spLocks noGrp="1"/>
          </p:cNvSpPr>
          <p:nvPr>
            <p:ph type="sldNum" sz="quarter" idx="12"/>
          </p:nvPr>
        </p:nvSpPr>
        <p:spPr/>
        <p:txBody>
          <a:bodyPr/>
          <a:lstStyle>
            <a:lvl1pPr>
              <a:defRPr/>
            </a:lvl1pPr>
          </a:lstStyle>
          <a:p>
            <a:fld id="{DCCE1EC6-7119-45E8-8C81-635A99402BE2}" type="slidenum">
              <a:rPr lang="en-AU"/>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AU"/>
          </a:p>
        </p:txBody>
      </p:sp>
      <p:sp>
        <p:nvSpPr>
          <p:cNvPr id="3" name="Footer Placeholder 2"/>
          <p:cNvSpPr>
            <a:spLocks noGrp="1"/>
          </p:cNvSpPr>
          <p:nvPr>
            <p:ph type="ftr" sz="quarter" idx="11"/>
          </p:nvPr>
        </p:nvSpPr>
        <p:spPr/>
        <p:txBody>
          <a:bodyPr/>
          <a:lstStyle>
            <a:lvl1pPr>
              <a:defRPr/>
            </a:lvl1pPr>
          </a:lstStyle>
          <a:p>
            <a:endParaRPr lang="en-AU"/>
          </a:p>
        </p:txBody>
      </p:sp>
      <p:sp>
        <p:nvSpPr>
          <p:cNvPr id="4" name="Slide Number Placeholder 3"/>
          <p:cNvSpPr>
            <a:spLocks noGrp="1"/>
          </p:cNvSpPr>
          <p:nvPr>
            <p:ph type="sldNum" sz="quarter" idx="12"/>
          </p:nvPr>
        </p:nvSpPr>
        <p:spPr/>
        <p:txBody>
          <a:bodyPr/>
          <a:lstStyle>
            <a:lvl1pPr>
              <a:defRPr/>
            </a:lvl1pPr>
          </a:lstStyle>
          <a:p>
            <a:fld id="{1B1D50C6-A5BD-4A95-8322-602CF02369CB}" type="slidenum">
              <a:rPr lang="en-AU"/>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AU"/>
          </a:p>
        </p:txBody>
      </p:sp>
      <p:sp>
        <p:nvSpPr>
          <p:cNvPr id="6" name="Footer Placeholder 5"/>
          <p:cNvSpPr>
            <a:spLocks noGrp="1"/>
          </p:cNvSpPr>
          <p:nvPr>
            <p:ph type="ftr" sz="quarter" idx="11"/>
          </p:nvPr>
        </p:nvSpPr>
        <p:spPr/>
        <p:txBody>
          <a:bodyPr/>
          <a:lstStyle>
            <a:lvl1pPr>
              <a:defRPr/>
            </a:lvl1pPr>
          </a:lstStyle>
          <a:p>
            <a:endParaRPr lang="en-AU"/>
          </a:p>
        </p:txBody>
      </p:sp>
      <p:sp>
        <p:nvSpPr>
          <p:cNvPr id="7" name="Slide Number Placeholder 6"/>
          <p:cNvSpPr>
            <a:spLocks noGrp="1"/>
          </p:cNvSpPr>
          <p:nvPr>
            <p:ph type="sldNum" sz="quarter" idx="12"/>
          </p:nvPr>
        </p:nvSpPr>
        <p:spPr/>
        <p:txBody>
          <a:bodyPr/>
          <a:lstStyle>
            <a:lvl1pPr>
              <a:defRPr/>
            </a:lvl1pPr>
          </a:lstStyle>
          <a:p>
            <a:fld id="{07163A69-84B2-4D1A-8929-7C20BF8A409B}" type="slidenum">
              <a:rPr lang="en-AU"/>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AU"/>
          </a:p>
        </p:txBody>
      </p:sp>
      <p:sp>
        <p:nvSpPr>
          <p:cNvPr id="6" name="Footer Placeholder 5"/>
          <p:cNvSpPr>
            <a:spLocks noGrp="1"/>
          </p:cNvSpPr>
          <p:nvPr>
            <p:ph type="ftr" sz="quarter" idx="11"/>
          </p:nvPr>
        </p:nvSpPr>
        <p:spPr/>
        <p:txBody>
          <a:bodyPr/>
          <a:lstStyle>
            <a:lvl1pPr>
              <a:defRPr/>
            </a:lvl1pPr>
          </a:lstStyle>
          <a:p>
            <a:endParaRPr lang="en-AU"/>
          </a:p>
        </p:txBody>
      </p:sp>
      <p:sp>
        <p:nvSpPr>
          <p:cNvPr id="7" name="Slide Number Placeholder 6"/>
          <p:cNvSpPr>
            <a:spLocks noGrp="1"/>
          </p:cNvSpPr>
          <p:nvPr>
            <p:ph type="sldNum" sz="quarter" idx="12"/>
          </p:nvPr>
        </p:nvSpPr>
        <p:spPr/>
        <p:txBody>
          <a:bodyPr/>
          <a:lstStyle>
            <a:lvl1pPr>
              <a:defRPr/>
            </a:lvl1pPr>
          </a:lstStyle>
          <a:p>
            <a:fld id="{2FAADC50-5DE7-4C78-8E73-7C0CC3E8FAF2}" type="slidenum">
              <a:rPr lang="en-AU"/>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319088" y="1828800"/>
            <a:ext cx="8824912" cy="5029200"/>
            <a:chOff x="201" y="1152"/>
            <a:chExt cx="5559" cy="3168"/>
          </a:xfrm>
        </p:grpSpPr>
        <p:sp>
          <p:nvSpPr>
            <p:cNvPr id="4099" name="Freeform 3"/>
            <p:cNvSpPr>
              <a:spLocks/>
            </p:cNvSpPr>
            <p:nvPr/>
          </p:nvSpPr>
          <p:spPr bwMode="ltGray">
            <a:xfrm>
              <a:off x="528" y="2909"/>
              <a:ext cx="5232" cy="1411"/>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endParaRPr lang="en-US"/>
            </a:p>
          </p:txBody>
        </p:sp>
        <p:sp>
          <p:nvSpPr>
            <p:cNvPr id="4100" name="Freeform 4"/>
            <p:cNvSpPr>
              <a:spLocks/>
            </p:cNvSpPr>
            <p:nvPr/>
          </p:nvSpPr>
          <p:spPr bwMode="ltGray">
            <a:xfrm>
              <a:off x="210" y="1152"/>
              <a:ext cx="5550" cy="3168"/>
            </a:xfrm>
            <a:custGeom>
              <a:avLst/>
              <a:gdLst/>
              <a:ahLst/>
              <a:cxnLst>
                <a:cxn ang="0">
                  <a:pos x="330" y="1764"/>
                </a:cxn>
                <a:cxn ang="0">
                  <a:pos x="0" y="1764"/>
                </a:cxn>
                <a:cxn ang="0">
                  <a:pos x="0" y="3168"/>
                </a:cxn>
                <a:cxn ang="0">
                  <a:pos x="5550" y="3168"/>
                </a:cxn>
                <a:cxn ang="0">
                  <a:pos x="5550" y="0"/>
                </a:cxn>
                <a:cxn ang="0">
                  <a:pos x="330" y="0"/>
                </a:cxn>
                <a:cxn ang="0">
                  <a:pos x="330" y="1764"/>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000"/>
              </a:schemeClr>
            </a:solidFill>
            <a:ln w="9525">
              <a:noFill/>
              <a:round/>
              <a:headEnd/>
              <a:tailEnd/>
            </a:ln>
          </p:spPr>
          <p:txBody>
            <a:bodyPr/>
            <a:lstStyle/>
            <a:p>
              <a:endParaRPr lang="en-US"/>
            </a:p>
          </p:txBody>
        </p:sp>
        <p:sp>
          <p:nvSpPr>
            <p:cNvPr id="4101" name="Freeform 5"/>
            <p:cNvSpPr>
              <a:spLocks/>
            </p:cNvSpPr>
            <p:nvPr/>
          </p:nvSpPr>
          <p:spPr bwMode="ltGray">
            <a:xfrm>
              <a:off x="528" y="2932"/>
              <a:ext cx="5232" cy="1388"/>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accent2">
                <a:alpha val="0"/>
              </a:schemeClr>
            </a:solidFill>
            <a:ln w="9525">
              <a:noFill/>
              <a:round/>
              <a:headEnd/>
              <a:tailEnd/>
            </a:ln>
          </p:spPr>
          <p:txBody>
            <a:bodyPr/>
            <a:lstStyle/>
            <a:p>
              <a:endParaRPr lang="en-US"/>
            </a:p>
          </p:txBody>
        </p:sp>
        <p:sp>
          <p:nvSpPr>
            <p:cNvPr id="4102" name="Freeform 6"/>
            <p:cNvSpPr>
              <a:spLocks/>
            </p:cNvSpPr>
            <p:nvPr/>
          </p:nvSpPr>
          <p:spPr bwMode="ltGray">
            <a:xfrm>
              <a:off x="528" y="1152"/>
              <a:ext cx="4607"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en-US"/>
            </a:p>
          </p:txBody>
        </p:sp>
        <p:sp>
          <p:nvSpPr>
            <p:cNvPr id="4103" name="Freeform 7"/>
            <p:cNvSpPr>
              <a:spLocks/>
            </p:cNvSpPr>
            <p:nvPr/>
          </p:nvSpPr>
          <p:spPr bwMode="ltGray">
            <a:xfrm>
              <a:off x="528" y="1152"/>
              <a:ext cx="29" cy="178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w="9525" cap="flat" cmpd="sng">
              <a:noFill/>
              <a:prstDash val="solid"/>
              <a:round/>
              <a:headEnd type="none" w="med" len="med"/>
              <a:tailEnd type="none" w="med" len="med"/>
            </a:ln>
            <a:effectLst/>
          </p:spPr>
          <p:txBody>
            <a:bodyPr/>
            <a:lstStyle/>
            <a:p>
              <a:endParaRPr lang="en-US"/>
            </a:p>
          </p:txBody>
        </p:sp>
        <p:sp>
          <p:nvSpPr>
            <p:cNvPr id="4104" name="Freeform 8"/>
            <p:cNvSpPr>
              <a:spLocks/>
            </p:cNvSpPr>
            <p:nvPr/>
          </p:nvSpPr>
          <p:spPr bwMode="ltGray">
            <a:xfrm>
              <a:off x="527" y="2904"/>
              <a:ext cx="29" cy="1416"/>
            </a:xfrm>
            <a:custGeom>
              <a:avLst/>
              <a:gdLst/>
              <a:ahLst/>
              <a:cxnLst>
                <a:cxn ang="0">
                  <a:pos x="0" y="1416"/>
                </a:cxn>
                <a:cxn ang="0">
                  <a:pos x="29" y="1416"/>
                </a:cxn>
                <a:cxn ang="0">
                  <a:pos x="28" y="24"/>
                </a:cxn>
                <a:cxn ang="0">
                  <a:pos x="0" y="0"/>
                </a:cxn>
                <a:cxn ang="0">
                  <a:pos x="0" y="1416"/>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4105" name="Freeform 9"/>
            <p:cNvSpPr>
              <a:spLocks/>
            </p:cNvSpPr>
            <p:nvPr/>
          </p:nvSpPr>
          <p:spPr bwMode="ltGray">
            <a:xfrm>
              <a:off x="201" y="2904"/>
              <a:ext cx="2879"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en-US"/>
            </a:p>
          </p:txBody>
        </p:sp>
        <p:sp>
          <p:nvSpPr>
            <p:cNvPr id="4106" name="Freeform 10"/>
            <p:cNvSpPr>
              <a:spLocks/>
            </p:cNvSpPr>
            <p:nvPr/>
          </p:nvSpPr>
          <p:spPr bwMode="ltGray">
            <a:xfrm>
              <a:off x="201" y="2904"/>
              <a:ext cx="30" cy="1416"/>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w="9525" cap="flat" cmpd="sng">
              <a:noFill/>
              <a:prstDash val="solid"/>
              <a:round/>
              <a:headEnd type="none" w="med" len="med"/>
              <a:tailEnd type="none" w="med" len="med"/>
            </a:ln>
            <a:effectLst/>
          </p:spPr>
          <p:txBody>
            <a:bodyPr/>
            <a:lstStyle/>
            <a:p>
              <a:endParaRPr lang="en-US"/>
            </a:p>
          </p:txBody>
        </p:sp>
      </p:grpSp>
      <p:sp>
        <p:nvSpPr>
          <p:cNvPr id="4107" name="Rectangle 11"/>
          <p:cNvSpPr>
            <a:spLocks noGrp="1" noChangeArrowheads="1"/>
          </p:cNvSpPr>
          <p:nvPr>
            <p:ph type="dt" sz="half" idx="2"/>
          </p:nvPr>
        </p:nvSpPr>
        <p:spPr bwMode="auto">
          <a:xfrm>
            <a:off x="838200"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000000"/>
                  </a:outerShdw>
                </a:effectLst>
              </a:defRPr>
            </a:lvl1pPr>
          </a:lstStyle>
          <a:p>
            <a:endParaRPr lang="en-AU"/>
          </a:p>
        </p:txBody>
      </p:sp>
      <p:sp>
        <p:nvSpPr>
          <p:cNvPr id="4108" name="Rectangle 12"/>
          <p:cNvSpPr>
            <a:spLocks noGrp="1" noChangeArrowheads="1"/>
          </p:cNvSpPr>
          <p:nvPr>
            <p:ph type="ftr" sz="quarter" idx="3"/>
          </p:nvPr>
        </p:nvSpPr>
        <p:spPr bwMode="auto">
          <a:xfrm>
            <a:off x="34290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ffectLst>
                  <a:outerShdw blurRad="38100" dist="38100" dir="2700000" algn="tl">
                    <a:srgbClr val="000000"/>
                  </a:outerShdw>
                </a:effectLst>
              </a:defRPr>
            </a:lvl1pPr>
          </a:lstStyle>
          <a:p>
            <a:endParaRPr lang="en-AU"/>
          </a:p>
        </p:txBody>
      </p:sp>
      <p:sp>
        <p:nvSpPr>
          <p:cNvPr id="4109" name="Rectangle 13"/>
          <p:cNvSpPr>
            <a:spLocks noGrp="1" noChangeArrowheads="1"/>
          </p:cNvSpPr>
          <p:nvPr>
            <p:ph type="sldNum" sz="quarter" idx="4"/>
          </p:nvPr>
        </p:nvSpPr>
        <p:spPr bwMode="auto">
          <a:xfrm>
            <a:off x="6937375"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defRPr>
            </a:lvl1pPr>
          </a:lstStyle>
          <a:p>
            <a:fld id="{C7FD5798-3ACA-462F-99EF-0CAF9E81B76F}" type="slidenum">
              <a:rPr lang="en-AU"/>
              <a:pPr/>
              <a:t>‹#›</a:t>
            </a:fld>
            <a:endParaRPr lang="en-AU"/>
          </a:p>
        </p:txBody>
      </p:sp>
      <p:sp>
        <p:nvSpPr>
          <p:cNvPr id="4110" name="Rectangle 14"/>
          <p:cNvSpPr>
            <a:spLocks noGrp="1" noRot="1" noChangeArrowheads="1"/>
          </p:cNvSpPr>
          <p:nvPr>
            <p:ph type="title"/>
          </p:nvPr>
        </p:nvSpPr>
        <p:spPr bwMode="auto">
          <a:xfrm>
            <a:off x="457200" y="244475"/>
            <a:ext cx="8385175"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AU" smtClean="0"/>
              <a:t>Click to edit Master title style</a:t>
            </a:r>
          </a:p>
        </p:txBody>
      </p:sp>
      <p:sp>
        <p:nvSpPr>
          <p:cNvPr id="4111" name="Rectangle 15"/>
          <p:cNvSpPr>
            <a:spLocks noGrp="1" noRot="1" noChangeArrowheads="1"/>
          </p:cNvSpPr>
          <p:nvPr>
            <p:ph type="body" idx="1"/>
          </p:nvPr>
        </p:nvSpPr>
        <p:spPr bwMode="auto">
          <a:xfrm>
            <a:off x="838200" y="1905000"/>
            <a:ext cx="800735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9pPr>
    </p:titleStyle>
    <p:bodyStyle>
      <a:lvl1pPr marL="342900" indent="-342900" algn="l" rtl="0" fontAlgn="base">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Font typeface="Wingdings" pitchFamily="2" charset="2"/>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accent2"/>
        </a:buClr>
        <a:buFont typeface="Wingdings" pitchFamily="2" charset="2"/>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yungaburratc@gmail.com" TargetMode="External"/><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oleObject" Target="../embeddings/oleObject1.bin"/><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547813" y="2852738"/>
            <a:ext cx="6781800" cy="3336925"/>
          </a:xfrm>
        </p:spPr>
        <p:txBody>
          <a:bodyPr/>
          <a:lstStyle/>
          <a:p>
            <a:pPr>
              <a:lnSpc>
                <a:spcPct val="90000"/>
              </a:lnSpc>
            </a:pPr>
            <a:r>
              <a:rPr lang="en-AU" sz="2000" i="1"/>
              <a:t>“Our vision is to be recognised as a vibrant and respected tennis club encouraging participation in tennis welcoming all age groups and abilities”</a:t>
            </a:r>
            <a:endParaRPr lang="en-AU" sz="2000"/>
          </a:p>
          <a:p>
            <a:pPr algn="r">
              <a:lnSpc>
                <a:spcPct val="90000"/>
              </a:lnSpc>
            </a:pPr>
            <a:endParaRPr lang="en-AU"/>
          </a:p>
          <a:p>
            <a:pPr algn="r">
              <a:lnSpc>
                <a:spcPct val="90000"/>
              </a:lnSpc>
            </a:pPr>
            <a:endParaRPr lang="en-AU"/>
          </a:p>
          <a:p>
            <a:pPr algn="r">
              <a:lnSpc>
                <a:spcPct val="90000"/>
              </a:lnSpc>
            </a:pPr>
            <a:r>
              <a:rPr lang="en-AU"/>
              <a:t>STRATEGIC PLAN</a:t>
            </a:r>
          </a:p>
          <a:p>
            <a:pPr algn="r">
              <a:lnSpc>
                <a:spcPct val="90000"/>
              </a:lnSpc>
            </a:pPr>
            <a:r>
              <a:rPr lang="en-AU"/>
              <a:t>2017-2020</a:t>
            </a:r>
          </a:p>
        </p:txBody>
      </p:sp>
      <p:grpSp>
        <p:nvGrpSpPr>
          <p:cNvPr id="2052" name="Group 4"/>
          <p:cNvGrpSpPr>
            <a:grpSpLocks/>
          </p:cNvGrpSpPr>
          <p:nvPr/>
        </p:nvGrpSpPr>
        <p:grpSpPr bwMode="auto">
          <a:xfrm>
            <a:off x="684213" y="908050"/>
            <a:ext cx="7704137" cy="1727200"/>
            <a:chOff x="-661" y="48"/>
            <a:chExt cx="16596" cy="2720"/>
          </a:xfrm>
        </p:grpSpPr>
        <p:grpSp>
          <p:nvGrpSpPr>
            <p:cNvPr id="2053" name="Group 5"/>
            <p:cNvGrpSpPr>
              <a:grpSpLocks/>
            </p:cNvGrpSpPr>
            <p:nvPr/>
          </p:nvGrpSpPr>
          <p:grpSpPr bwMode="auto">
            <a:xfrm>
              <a:off x="1285" y="48"/>
              <a:ext cx="13064" cy="2248"/>
              <a:chOff x="1285" y="48"/>
              <a:chExt cx="13064" cy="2248"/>
            </a:xfrm>
          </p:grpSpPr>
          <p:sp>
            <p:nvSpPr>
              <p:cNvPr id="2054" name="Freeform 6"/>
              <p:cNvSpPr>
                <a:spLocks/>
              </p:cNvSpPr>
              <p:nvPr/>
            </p:nvSpPr>
            <p:spPr bwMode="auto">
              <a:xfrm>
                <a:off x="1285" y="48"/>
                <a:ext cx="696" cy="2002"/>
              </a:xfrm>
              <a:custGeom>
                <a:avLst/>
                <a:gdLst/>
                <a:ahLst/>
                <a:cxnLst>
                  <a:cxn ang="0">
                    <a:pos x="980" y="3961"/>
                  </a:cxn>
                  <a:cxn ang="0">
                    <a:pos x="980" y="2330"/>
                  </a:cxn>
                  <a:cxn ang="0">
                    <a:pos x="0" y="0"/>
                  </a:cxn>
                  <a:cxn ang="0">
                    <a:pos x="409" y="47"/>
                  </a:cxn>
                  <a:cxn ang="0">
                    <a:pos x="910" y="1268"/>
                  </a:cxn>
                  <a:cxn ang="0">
                    <a:pos x="1169" y="1928"/>
                  </a:cxn>
                  <a:cxn ang="0">
                    <a:pos x="1447" y="1269"/>
                  </a:cxn>
                  <a:cxn ang="0">
                    <a:pos x="1940" y="215"/>
                  </a:cxn>
                  <a:cxn ang="0">
                    <a:pos x="2332" y="255"/>
                  </a:cxn>
                  <a:cxn ang="0">
                    <a:pos x="1316" y="2332"/>
                  </a:cxn>
                  <a:cxn ang="0">
                    <a:pos x="1316" y="3936"/>
                  </a:cxn>
                  <a:cxn ang="0">
                    <a:pos x="980" y="3961"/>
                  </a:cxn>
                </a:cxnLst>
                <a:rect l="0" t="0" r="r" b="b"/>
                <a:pathLst>
                  <a:path w="2332" h="3961">
                    <a:moveTo>
                      <a:pt x="980" y="3961"/>
                    </a:moveTo>
                    <a:cubicBezTo>
                      <a:pt x="980" y="3418"/>
                      <a:pt x="980" y="2874"/>
                      <a:pt x="980" y="2330"/>
                    </a:cubicBezTo>
                    <a:cubicBezTo>
                      <a:pt x="652" y="1578"/>
                      <a:pt x="317" y="804"/>
                      <a:pt x="0" y="0"/>
                    </a:cubicBezTo>
                    <a:cubicBezTo>
                      <a:pt x="136" y="16"/>
                      <a:pt x="272" y="32"/>
                      <a:pt x="409" y="47"/>
                    </a:cubicBezTo>
                    <a:cubicBezTo>
                      <a:pt x="573" y="462"/>
                      <a:pt x="744" y="867"/>
                      <a:pt x="910" y="1268"/>
                    </a:cubicBezTo>
                    <a:cubicBezTo>
                      <a:pt x="1001" y="1491"/>
                      <a:pt x="1090" y="1709"/>
                      <a:pt x="1169" y="1928"/>
                    </a:cubicBezTo>
                    <a:cubicBezTo>
                      <a:pt x="1244" y="1729"/>
                      <a:pt x="1339" y="1511"/>
                      <a:pt x="1447" y="1269"/>
                    </a:cubicBezTo>
                    <a:cubicBezTo>
                      <a:pt x="1608" y="910"/>
                      <a:pt x="1777" y="561"/>
                      <a:pt x="1940" y="215"/>
                    </a:cubicBezTo>
                    <a:cubicBezTo>
                      <a:pt x="2071" y="228"/>
                      <a:pt x="2201" y="242"/>
                      <a:pt x="2332" y="255"/>
                    </a:cubicBezTo>
                    <a:cubicBezTo>
                      <a:pt x="1995" y="925"/>
                      <a:pt x="1648" y="1613"/>
                      <a:pt x="1316" y="2332"/>
                    </a:cubicBezTo>
                    <a:cubicBezTo>
                      <a:pt x="1316" y="2867"/>
                      <a:pt x="1316" y="3402"/>
                      <a:pt x="1316" y="3936"/>
                    </a:cubicBezTo>
                    <a:cubicBezTo>
                      <a:pt x="1204" y="3945"/>
                      <a:pt x="1092" y="3953"/>
                      <a:pt x="980" y="3961"/>
                    </a:cubicBezTo>
                  </a:path>
                </a:pathLst>
              </a:custGeom>
              <a:solidFill>
                <a:srgbClr val="000000"/>
              </a:solidFill>
              <a:ln w="0">
                <a:solidFill>
                  <a:srgbClr val="000000"/>
                </a:solidFill>
                <a:prstDash val="solid"/>
                <a:round/>
                <a:headEnd/>
                <a:tailEnd/>
              </a:ln>
            </p:spPr>
            <p:txBody>
              <a:bodyPr/>
              <a:lstStyle/>
              <a:p>
                <a:endParaRPr lang="en-US"/>
              </a:p>
            </p:txBody>
          </p:sp>
          <p:sp>
            <p:nvSpPr>
              <p:cNvPr id="2055" name="Freeform 7"/>
              <p:cNvSpPr>
                <a:spLocks/>
              </p:cNvSpPr>
              <p:nvPr/>
            </p:nvSpPr>
            <p:spPr bwMode="auto">
              <a:xfrm>
                <a:off x="1998" y="681"/>
                <a:ext cx="447" cy="1329"/>
              </a:xfrm>
              <a:custGeom>
                <a:avLst/>
                <a:gdLst/>
                <a:ahLst/>
                <a:cxnLst>
                  <a:cxn ang="0">
                    <a:pos x="1218" y="2525"/>
                  </a:cxn>
                  <a:cxn ang="0">
                    <a:pos x="1218" y="2164"/>
                  </a:cxn>
                  <a:cxn ang="0">
                    <a:pos x="632" y="2621"/>
                  </a:cxn>
                  <a:cxn ang="0">
                    <a:pos x="327" y="2555"/>
                  </a:cxn>
                  <a:cxn ang="0">
                    <a:pos x="117" y="2347"/>
                  </a:cxn>
                  <a:cxn ang="0">
                    <a:pos x="20" y="2027"/>
                  </a:cxn>
                  <a:cxn ang="0">
                    <a:pos x="0" y="1615"/>
                  </a:cxn>
                  <a:cxn ang="0">
                    <a:pos x="0" y="0"/>
                  </a:cxn>
                  <a:cxn ang="0">
                    <a:pos x="313" y="17"/>
                  </a:cxn>
                  <a:cxn ang="0">
                    <a:pos x="313" y="1442"/>
                  </a:cxn>
                  <a:cxn ang="0">
                    <a:pos x="333" y="1901"/>
                  </a:cxn>
                  <a:cxn ang="0">
                    <a:pos x="458" y="2163"/>
                  </a:cxn>
                  <a:cxn ang="0">
                    <a:pos x="694" y="2248"/>
                  </a:cxn>
                  <a:cxn ang="0">
                    <a:pos x="958" y="2137"/>
                  </a:cxn>
                  <a:cxn ang="0">
                    <a:pos x="1134" y="1866"/>
                  </a:cxn>
                  <a:cxn ang="0">
                    <a:pos x="1184" y="1384"/>
                  </a:cxn>
                  <a:cxn ang="0">
                    <a:pos x="1184" y="64"/>
                  </a:cxn>
                  <a:cxn ang="0">
                    <a:pos x="1497" y="80"/>
                  </a:cxn>
                  <a:cxn ang="0">
                    <a:pos x="1497" y="2507"/>
                  </a:cxn>
                  <a:cxn ang="0">
                    <a:pos x="1218" y="2525"/>
                  </a:cxn>
                </a:cxnLst>
                <a:rect l="0" t="0" r="r" b="b"/>
                <a:pathLst>
                  <a:path w="1497" h="2629">
                    <a:moveTo>
                      <a:pt x="1218" y="2525"/>
                    </a:moveTo>
                    <a:cubicBezTo>
                      <a:pt x="1218" y="2405"/>
                      <a:pt x="1218" y="2285"/>
                      <a:pt x="1218" y="2164"/>
                    </a:cubicBezTo>
                    <a:cubicBezTo>
                      <a:pt x="1074" y="2451"/>
                      <a:pt x="878" y="2604"/>
                      <a:pt x="632" y="2621"/>
                    </a:cubicBezTo>
                    <a:cubicBezTo>
                      <a:pt x="522" y="2629"/>
                      <a:pt x="420" y="2608"/>
                      <a:pt x="327" y="2555"/>
                    </a:cubicBezTo>
                    <a:cubicBezTo>
                      <a:pt x="232" y="2503"/>
                      <a:pt x="161" y="2435"/>
                      <a:pt x="117" y="2347"/>
                    </a:cubicBezTo>
                    <a:cubicBezTo>
                      <a:pt x="71" y="2262"/>
                      <a:pt x="38" y="2156"/>
                      <a:pt x="20" y="2027"/>
                    </a:cubicBezTo>
                    <a:cubicBezTo>
                      <a:pt x="8" y="1941"/>
                      <a:pt x="0" y="1804"/>
                      <a:pt x="0" y="1615"/>
                    </a:cubicBezTo>
                    <a:cubicBezTo>
                      <a:pt x="0" y="1077"/>
                      <a:pt x="0" y="538"/>
                      <a:pt x="0" y="0"/>
                    </a:cubicBezTo>
                    <a:cubicBezTo>
                      <a:pt x="105" y="6"/>
                      <a:pt x="209" y="12"/>
                      <a:pt x="313" y="17"/>
                    </a:cubicBezTo>
                    <a:cubicBezTo>
                      <a:pt x="313" y="492"/>
                      <a:pt x="313" y="967"/>
                      <a:pt x="313" y="1442"/>
                    </a:cubicBezTo>
                    <a:cubicBezTo>
                      <a:pt x="313" y="1669"/>
                      <a:pt x="321" y="1821"/>
                      <a:pt x="333" y="1901"/>
                    </a:cubicBezTo>
                    <a:cubicBezTo>
                      <a:pt x="351" y="2013"/>
                      <a:pt x="394" y="2100"/>
                      <a:pt x="458" y="2163"/>
                    </a:cubicBezTo>
                    <a:cubicBezTo>
                      <a:pt x="521" y="2225"/>
                      <a:pt x="600" y="2254"/>
                      <a:pt x="694" y="2248"/>
                    </a:cubicBezTo>
                    <a:cubicBezTo>
                      <a:pt x="788" y="2244"/>
                      <a:pt x="877" y="2207"/>
                      <a:pt x="958" y="2137"/>
                    </a:cubicBezTo>
                    <a:cubicBezTo>
                      <a:pt x="1040" y="2069"/>
                      <a:pt x="1099" y="1979"/>
                      <a:pt x="1134" y="1866"/>
                    </a:cubicBezTo>
                    <a:cubicBezTo>
                      <a:pt x="1166" y="1755"/>
                      <a:pt x="1184" y="1595"/>
                      <a:pt x="1184" y="1384"/>
                    </a:cubicBezTo>
                    <a:cubicBezTo>
                      <a:pt x="1184" y="943"/>
                      <a:pt x="1184" y="503"/>
                      <a:pt x="1184" y="64"/>
                    </a:cubicBezTo>
                    <a:cubicBezTo>
                      <a:pt x="1288" y="69"/>
                      <a:pt x="1393" y="75"/>
                      <a:pt x="1497" y="80"/>
                    </a:cubicBezTo>
                    <a:cubicBezTo>
                      <a:pt x="1497" y="889"/>
                      <a:pt x="1497" y="1698"/>
                      <a:pt x="1497" y="2507"/>
                    </a:cubicBezTo>
                    <a:cubicBezTo>
                      <a:pt x="1404" y="2513"/>
                      <a:pt x="1311" y="2519"/>
                      <a:pt x="1218" y="2525"/>
                    </a:cubicBezTo>
                  </a:path>
                </a:pathLst>
              </a:custGeom>
              <a:solidFill>
                <a:srgbClr val="000000"/>
              </a:solidFill>
              <a:ln w="0">
                <a:solidFill>
                  <a:srgbClr val="000000"/>
                </a:solidFill>
                <a:prstDash val="solid"/>
                <a:round/>
                <a:headEnd/>
                <a:tailEnd/>
              </a:ln>
            </p:spPr>
            <p:txBody>
              <a:bodyPr/>
              <a:lstStyle/>
              <a:p>
                <a:endParaRPr lang="en-US"/>
              </a:p>
            </p:txBody>
          </p:sp>
          <p:sp>
            <p:nvSpPr>
              <p:cNvPr id="2056" name="Freeform 8"/>
              <p:cNvSpPr>
                <a:spLocks/>
              </p:cNvSpPr>
              <p:nvPr/>
            </p:nvSpPr>
            <p:spPr bwMode="auto">
              <a:xfrm>
                <a:off x="2591" y="723"/>
                <a:ext cx="448" cy="1210"/>
              </a:xfrm>
              <a:custGeom>
                <a:avLst/>
                <a:gdLst/>
                <a:ahLst/>
                <a:cxnLst>
                  <a:cxn ang="0">
                    <a:pos x="0" y="2393"/>
                  </a:cxn>
                  <a:cxn ang="0">
                    <a:pos x="0" y="22"/>
                  </a:cxn>
                  <a:cxn ang="0">
                    <a:pos x="282" y="36"/>
                  </a:cxn>
                  <a:cxn ang="0">
                    <a:pos x="282" y="368"/>
                  </a:cxn>
                  <a:cxn ang="0">
                    <a:pos x="870" y="12"/>
                  </a:cxn>
                  <a:cxn ang="0">
                    <a:pos x="1178" y="99"/>
                  </a:cxn>
                  <a:cxn ang="0">
                    <a:pos x="1387" y="299"/>
                  </a:cxn>
                  <a:cxn ang="0">
                    <a:pos x="1485" y="579"/>
                  </a:cxn>
                  <a:cxn ang="0">
                    <a:pos x="1502" y="945"/>
                  </a:cxn>
                  <a:cxn ang="0">
                    <a:pos x="1502" y="2304"/>
                  </a:cxn>
                  <a:cxn ang="0">
                    <a:pos x="1189" y="2322"/>
                  </a:cxn>
                  <a:cxn ang="0">
                    <a:pos x="1189" y="957"/>
                  </a:cxn>
                  <a:cxn ang="0">
                    <a:pos x="1152" y="608"/>
                  </a:cxn>
                  <a:cxn ang="0">
                    <a:pos x="1023" y="420"/>
                  </a:cxn>
                  <a:cxn ang="0">
                    <a:pos x="804" y="345"/>
                  </a:cxn>
                  <a:cxn ang="0">
                    <a:pos x="459" y="492"/>
                  </a:cxn>
                  <a:cxn ang="0">
                    <a:pos x="313" y="1098"/>
                  </a:cxn>
                  <a:cxn ang="0">
                    <a:pos x="313" y="2374"/>
                  </a:cxn>
                  <a:cxn ang="0">
                    <a:pos x="0" y="2393"/>
                  </a:cxn>
                </a:cxnLst>
                <a:rect l="0" t="0" r="r" b="b"/>
                <a:pathLst>
                  <a:path w="1502" h="2393">
                    <a:moveTo>
                      <a:pt x="0" y="2393"/>
                    </a:moveTo>
                    <a:cubicBezTo>
                      <a:pt x="0" y="1603"/>
                      <a:pt x="0" y="812"/>
                      <a:pt x="0" y="22"/>
                    </a:cubicBezTo>
                    <a:cubicBezTo>
                      <a:pt x="94" y="26"/>
                      <a:pt x="188" y="31"/>
                      <a:pt x="282" y="36"/>
                    </a:cubicBezTo>
                    <a:cubicBezTo>
                      <a:pt x="282" y="146"/>
                      <a:pt x="282" y="257"/>
                      <a:pt x="282" y="368"/>
                    </a:cubicBezTo>
                    <a:cubicBezTo>
                      <a:pt x="415" y="115"/>
                      <a:pt x="614" y="0"/>
                      <a:pt x="870" y="12"/>
                    </a:cubicBezTo>
                    <a:cubicBezTo>
                      <a:pt x="981" y="18"/>
                      <a:pt x="1084" y="46"/>
                      <a:pt x="1178" y="99"/>
                    </a:cubicBezTo>
                    <a:cubicBezTo>
                      <a:pt x="1270" y="153"/>
                      <a:pt x="1340" y="220"/>
                      <a:pt x="1387" y="299"/>
                    </a:cubicBezTo>
                    <a:cubicBezTo>
                      <a:pt x="1433" y="378"/>
                      <a:pt x="1466" y="473"/>
                      <a:pt x="1485" y="579"/>
                    </a:cubicBezTo>
                    <a:cubicBezTo>
                      <a:pt x="1496" y="649"/>
                      <a:pt x="1502" y="771"/>
                      <a:pt x="1502" y="945"/>
                    </a:cubicBezTo>
                    <a:cubicBezTo>
                      <a:pt x="1502" y="1398"/>
                      <a:pt x="1502" y="1851"/>
                      <a:pt x="1502" y="2304"/>
                    </a:cubicBezTo>
                    <a:cubicBezTo>
                      <a:pt x="1397" y="2310"/>
                      <a:pt x="1293" y="2316"/>
                      <a:pt x="1189" y="2322"/>
                    </a:cubicBezTo>
                    <a:cubicBezTo>
                      <a:pt x="1189" y="1867"/>
                      <a:pt x="1189" y="1412"/>
                      <a:pt x="1189" y="957"/>
                    </a:cubicBezTo>
                    <a:cubicBezTo>
                      <a:pt x="1189" y="803"/>
                      <a:pt x="1176" y="687"/>
                      <a:pt x="1152" y="608"/>
                    </a:cubicBezTo>
                    <a:cubicBezTo>
                      <a:pt x="1128" y="531"/>
                      <a:pt x="1084" y="469"/>
                      <a:pt x="1023" y="420"/>
                    </a:cubicBezTo>
                    <a:cubicBezTo>
                      <a:pt x="961" y="373"/>
                      <a:pt x="888" y="347"/>
                      <a:pt x="804" y="345"/>
                    </a:cubicBezTo>
                    <a:cubicBezTo>
                      <a:pt x="670" y="340"/>
                      <a:pt x="554" y="387"/>
                      <a:pt x="459" y="492"/>
                    </a:cubicBezTo>
                    <a:cubicBezTo>
                      <a:pt x="363" y="598"/>
                      <a:pt x="313" y="798"/>
                      <a:pt x="313" y="1098"/>
                    </a:cubicBezTo>
                    <a:cubicBezTo>
                      <a:pt x="313" y="1523"/>
                      <a:pt x="313" y="1949"/>
                      <a:pt x="313" y="2374"/>
                    </a:cubicBezTo>
                    <a:cubicBezTo>
                      <a:pt x="209" y="2380"/>
                      <a:pt x="104" y="2387"/>
                      <a:pt x="0" y="2393"/>
                    </a:cubicBezTo>
                  </a:path>
                </a:pathLst>
              </a:custGeom>
              <a:solidFill>
                <a:srgbClr val="000000"/>
              </a:solidFill>
              <a:ln w="0">
                <a:solidFill>
                  <a:srgbClr val="000000"/>
                </a:solidFill>
                <a:prstDash val="solid"/>
                <a:round/>
                <a:headEnd/>
                <a:tailEnd/>
              </a:ln>
            </p:spPr>
            <p:txBody>
              <a:bodyPr/>
              <a:lstStyle/>
              <a:p>
                <a:endParaRPr lang="en-US"/>
              </a:p>
            </p:txBody>
          </p:sp>
          <p:sp>
            <p:nvSpPr>
              <p:cNvPr id="2057" name="Freeform 9"/>
              <p:cNvSpPr>
                <a:spLocks noEditPoints="1"/>
              </p:cNvSpPr>
              <p:nvPr/>
            </p:nvSpPr>
            <p:spPr bwMode="auto">
              <a:xfrm>
                <a:off x="3147" y="768"/>
                <a:ext cx="486" cy="1528"/>
              </a:xfrm>
              <a:custGeom>
                <a:avLst/>
                <a:gdLst/>
                <a:ahLst/>
                <a:cxnLst>
                  <a:cxn ang="0">
                    <a:pos x="63" y="2371"/>
                  </a:cxn>
                  <a:cxn ang="0">
                    <a:pos x="368" y="2404"/>
                  </a:cxn>
                  <a:cxn ang="0">
                    <a:pos x="474" y="2634"/>
                  </a:cxn>
                  <a:cxn ang="0">
                    <a:pos x="793" y="2709"/>
                  </a:cxn>
                  <a:cxn ang="0">
                    <a:pos x="1130" y="2585"/>
                  </a:cxn>
                  <a:cxn ang="0">
                    <a:pos x="1290" y="2304"/>
                  </a:cxn>
                  <a:cxn ang="0">
                    <a:pos x="1312" y="1856"/>
                  </a:cxn>
                  <a:cxn ang="0">
                    <a:pos x="800" y="2151"/>
                  </a:cxn>
                  <a:cxn ang="0">
                    <a:pos x="209" y="1862"/>
                  </a:cxn>
                  <a:cxn ang="0">
                    <a:pos x="0" y="1095"/>
                  </a:cxn>
                  <a:cxn ang="0">
                    <a:pos x="96" y="522"/>
                  </a:cxn>
                  <a:cxn ang="0">
                    <a:pos x="375" y="129"/>
                  </a:cxn>
                  <a:cxn ang="0">
                    <a:pos x="802" y="8"/>
                  </a:cxn>
                  <a:cxn ang="0">
                    <a:pos x="1343" y="324"/>
                  </a:cxn>
                  <a:cxn ang="0">
                    <a:pos x="1343" y="77"/>
                  </a:cxn>
                  <a:cxn ang="0">
                    <a:pos x="1631" y="89"/>
                  </a:cxn>
                  <a:cxn ang="0">
                    <a:pos x="1631" y="1835"/>
                  </a:cxn>
                  <a:cxn ang="0">
                    <a:pos x="1545" y="2510"/>
                  </a:cxn>
                  <a:cxn ang="0">
                    <a:pos x="1266" y="2844"/>
                  </a:cxn>
                  <a:cxn ang="0">
                    <a:pos x="795" y="3003"/>
                  </a:cxn>
                  <a:cxn ang="0">
                    <a:pos x="260" y="2880"/>
                  </a:cxn>
                  <a:cxn ang="0">
                    <a:pos x="63" y="2371"/>
                  </a:cxn>
                  <a:cxn ang="0">
                    <a:pos x="323" y="1067"/>
                  </a:cxn>
                  <a:cxn ang="0">
                    <a:pos x="468" y="1678"/>
                  </a:cxn>
                  <a:cxn ang="0">
                    <a:pos x="830" y="1856"/>
                  </a:cxn>
                  <a:cxn ang="0">
                    <a:pos x="1192" y="1656"/>
                  </a:cxn>
                  <a:cxn ang="0">
                    <a:pos x="1339" y="1075"/>
                  </a:cxn>
                  <a:cxn ang="0">
                    <a:pos x="1189" y="506"/>
                  </a:cxn>
                  <a:cxn ang="0">
                    <a:pos x="825" y="303"/>
                  </a:cxn>
                  <a:cxn ang="0">
                    <a:pos x="469" y="486"/>
                  </a:cxn>
                  <a:cxn ang="0">
                    <a:pos x="323" y="1067"/>
                  </a:cxn>
                </a:cxnLst>
                <a:rect l="0" t="0" r="r" b="b"/>
                <a:pathLst>
                  <a:path w="1631" h="3023">
                    <a:moveTo>
                      <a:pt x="63" y="2371"/>
                    </a:moveTo>
                    <a:cubicBezTo>
                      <a:pt x="165" y="2382"/>
                      <a:pt x="266" y="2393"/>
                      <a:pt x="368" y="2404"/>
                    </a:cubicBezTo>
                    <a:cubicBezTo>
                      <a:pt x="380" y="2512"/>
                      <a:pt x="418" y="2587"/>
                      <a:pt x="474" y="2634"/>
                    </a:cubicBezTo>
                    <a:cubicBezTo>
                      <a:pt x="552" y="2694"/>
                      <a:pt x="659" y="2719"/>
                      <a:pt x="793" y="2709"/>
                    </a:cubicBezTo>
                    <a:cubicBezTo>
                      <a:pt x="938" y="2697"/>
                      <a:pt x="1052" y="2656"/>
                      <a:pt x="1130" y="2585"/>
                    </a:cubicBezTo>
                    <a:cubicBezTo>
                      <a:pt x="1207" y="2515"/>
                      <a:pt x="1262" y="2422"/>
                      <a:pt x="1290" y="2304"/>
                    </a:cubicBezTo>
                    <a:cubicBezTo>
                      <a:pt x="1305" y="2231"/>
                      <a:pt x="1314" y="2082"/>
                      <a:pt x="1312" y="1856"/>
                    </a:cubicBezTo>
                    <a:cubicBezTo>
                      <a:pt x="1176" y="2043"/>
                      <a:pt x="1004" y="2141"/>
                      <a:pt x="800" y="2151"/>
                    </a:cubicBezTo>
                    <a:cubicBezTo>
                      <a:pt x="546" y="2165"/>
                      <a:pt x="347" y="2070"/>
                      <a:pt x="209" y="1862"/>
                    </a:cubicBezTo>
                    <a:cubicBezTo>
                      <a:pt x="71" y="1653"/>
                      <a:pt x="0" y="1396"/>
                      <a:pt x="0" y="1095"/>
                    </a:cubicBezTo>
                    <a:cubicBezTo>
                      <a:pt x="0" y="888"/>
                      <a:pt x="32" y="697"/>
                      <a:pt x="96" y="522"/>
                    </a:cubicBezTo>
                    <a:cubicBezTo>
                      <a:pt x="160" y="350"/>
                      <a:pt x="254" y="220"/>
                      <a:pt x="375" y="129"/>
                    </a:cubicBezTo>
                    <a:cubicBezTo>
                      <a:pt x="494" y="38"/>
                      <a:pt x="638" y="0"/>
                      <a:pt x="802" y="8"/>
                    </a:cubicBezTo>
                    <a:cubicBezTo>
                      <a:pt x="1019" y="17"/>
                      <a:pt x="1202" y="123"/>
                      <a:pt x="1343" y="324"/>
                    </a:cubicBezTo>
                    <a:cubicBezTo>
                      <a:pt x="1343" y="242"/>
                      <a:pt x="1343" y="159"/>
                      <a:pt x="1343" y="77"/>
                    </a:cubicBezTo>
                    <a:cubicBezTo>
                      <a:pt x="1439" y="81"/>
                      <a:pt x="1535" y="85"/>
                      <a:pt x="1631" y="89"/>
                    </a:cubicBezTo>
                    <a:cubicBezTo>
                      <a:pt x="1631" y="671"/>
                      <a:pt x="1631" y="1253"/>
                      <a:pt x="1631" y="1835"/>
                    </a:cubicBezTo>
                    <a:cubicBezTo>
                      <a:pt x="1631" y="2149"/>
                      <a:pt x="1601" y="2375"/>
                      <a:pt x="1545" y="2510"/>
                    </a:cubicBezTo>
                    <a:cubicBezTo>
                      <a:pt x="1486" y="2646"/>
                      <a:pt x="1392" y="2755"/>
                      <a:pt x="1266" y="2844"/>
                    </a:cubicBezTo>
                    <a:cubicBezTo>
                      <a:pt x="1139" y="2933"/>
                      <a:pt x="981" y="2985"/>
                      <a:pt x="795" y="3003"/>
                    </a:cubicBezTo>
                    <a:cubicBezTo>
                      <a:pt x="573" y="3023"/>
                      <a:pt x="395" y="2985"/>
                      <a:pt x="260" y="2880"/>
                    </a:cubicBezTo>
                    <a:cubicBezTo>
                      <a:pt x="125" y="2775"/>
                      <a:pt x="58" y="2606"/>
                      <a:pt x="63" y="2371"/>
                    </a:cubicBezTo>
                    <a:close/>
                    <a:moveTo>
                      <a:pt x="323" y="1067"/>
                    </a:moveTo>
                    <a:cubicBezTo>
                      <a:pt x="323" y="1348"/>
                      <a:pt x="372" y="1552"/>
                      <a:pt x="468" y="1678"/>
                    </a:cubicBezTo>
                    <a:cubicBezTo>
                      <a:pt x="562" y="1804"/>
                      <a:pt x="685" y="1862"/>
                      <a:pt x="830" y="1856"/>
                    </a:cubicBezTo>
                    <a:cubicBezTo>
                      <a:pt x="975" y="1850"/>
                      <a:pt x="1096" y="1784"/>
                      <a:pt x="1192" y="1656"/>
                    </a:cubicBezTo>
                    <a:cubicBezTo>
                      <a:pt x="1289" y="1530"/>
                      <a:pt x="1339" y="1337"/>
                      <a:pt x="1339" y="1075"/>
                    </a:cubicBezTo>
                    <a:cubicBezTo>
                      <a:pt x="1339" y="825"/>
                      <a:pt x="1287" y="636"/>
                      <a:pt x="1189" y="506"/>
                    </a:cubicBezTo>
                    <a:cubicBezTo>
                      <a:pt x="1088" y="374"/>
                      <a:pt x="966" y="307"/>
                      <a:pt x="825" y="303"/>
                    </a:cubicBezTo>
                    <a:cubicBezTo>
                      <a:pt x="685" y="298"/>
                      <a:pt x="565" y="357"/>
                      <a:pt x="469" y="486"/>
                    </a:cubicBezTo>
                    <a:cubicBezTo>
                      <a:pt x="372" y="615"/>
                      <a:pt x="323" y="809"/>
                      <a:pt x="323" y="1067"/>
                    </a:cubicBezTo>
                    <a:close/>
                  </a:path>
                </a:pathLst>
              </a:custGeom>
              <a:solidFill>
                <a:srgbClr val="000000"/>
              </a:solidFill>
              <a:ln w="0">
                <a:solidFill>
                  <a:srgbClr val="000000"/>
                </a:solidFill>
                <a:prstDash val="solid"/>
                <a:round/>
                <a:headEnd/>
                <a:tailEnd/>
              </a:ln>
            </p:spPr>
            <p:txBody>
              <a:bodyPr/>
              <a:lstStyle/>
              <a:p>
                <a:endParaRPr lang="en-US"/>
              </a:p>
            </p:txBody>
          </p:sp>
          <p:sp>
            <p:nvSpPr>
              <p:cNvPr id="2058" name="Freeform 10"/>
              <p:cNvSpPr>
                <a:spLocks noEditPoints="1"/>
              </p:cNvSpPr>
              <p:nvPr/>
            </p:nvSpPr>
            <p:spPr bwMode="auto">
              <a:xfrm>
                <a:off x="3743" y="812"/>
                <a:ext cx="509" cy="1025"/>
              </a:xfrm>
              <a:custGeom>
                <a:avLst/>
                <a:gdLst/>
                <a:ahLst/>
                <a:cxnLst>
                  <a:cxn ang="0">
                    <a:pos x="1316" y="1710"/>
                  </a:cxn>
                  <a:cxn ang="0">
                    <a:pos x="981" y="1937"/>
                  </a:cxn>
                  <a:cxn ang="0">
                    <a:pos x="634" y="2017"/>
                  </a:cxn>
                  <a:cxn ang="0">
                    <a:pos x="164" y="1879"/>
                  </a:cxn>
                  <a:cxn ang="0">
                    <a:pos x="0" y="1479"/>
                  </a:cxn>
                  <a:cxn ang="0">
                    <a:pos x="63" y="1211"/>
                  </a:cxn>
                  <a:cxn ang="0">
                    <a:pos x="226" y="1017"/>
                  </a:cxn>
                  <a:cxn ang="0">
                    <a:pos x="450" y="907"/>
                  </a:cxn>
                  <a:cxn ang="0">
                    <a:pos x="729" y="859"/>
                  </a:cxn>
                  <a:cxn ang="0">
                    <a:pos x="1290" y="750"/>
                  </a:cxn>
                  <a:cxn ang="0">
                    <a:pos x="1291" y="667"/>
                  </a:cxn>
                  <a:cxn ang="0">
                    <a:pos x="1202" y="390"/>
                  </a:cxn>
                  <a:cxn ang="0">
                    <a:pos x="844" y="273"/>
                  </a:cxn>
                  <a:cxn ang="0">
                    <a:pos x="519" y="344"/>
                  </a:cxn>
                  <a:cxn ang="0">
                    <a:pos x="361" y="631"/>
                  </a:cxn>
                  <a:cxn ang="0">
                    <a:pos x="54" y="583"/>
                  </a:cxn>
                  <a:cxn ang="0">
                    <a:pos x="192" y="245"/>
                  </a:cxn>
                  <a:cxn ang="0">
                    <a:pos x="470" y="57"/>
                  </a:cxn>
                  <a:cxn ang="0">
                    <a:pos x="890" y="6"/>
                  </a:cxn>
                  <a:cxn ang="0">
                    <a:pos x="1276" y="77"/>
                  </a:cxn>
                  <a:cxn ang="0">
                    <a:pos x="1494" y="225"/>
                  </a:cxn>
                  <a:cxn ang="0">
                    <a:pos x="1592" y="443"/>
                  </a:cxn>
                  <a:cxn ang="0">
                    <a:pos x="1607" y="733"/>
                  </a:cxn>
                  <a:cxn ang="0">
                    <a:pos x="1607" y="1152"/>
                  </a:cxn>
                  <a:cxn ang="0">
                    <a:pos x="1628" y="1705"/>
                  </a:cxn>
                  <a:cxn ang="0">
                    <a:pos x="1707" y="1925"/>
                  </a:cxn>
                  <a:cxn ang="0">
                    <a:pos x="1379" y="1939"/>
                  </a:cxn>
                  <a:cxn ang="0">
                    <a:pos x="1316" y="1710"/>
                  </a:cxn>
                  <a:cxn ang="0">
                    <a:pos x="1290" y="1000"/>
                  </a:cxn>
                  <a:cxn ang="0">
                    <a:pos x="777" y="1125"/>
                  </a:cxn>
                  <a:cxn ang="0">
                    <a:pos x="503" y="1193"/>
                  </a:cxn>
                  <a:cxn ang="0">
                    <a:pos x="379" y="1301"/>
                  </a:cxn>
                  <a:cxn ang="0">
                    <a:pos x="335" y="1461"/>
                  </a:cxn>
                  <a:cxn ang="0">
                    <a:pos x="431" y="1679"/>
                  </a:cxn>
                  <a:cxn ang="0">
                    <a:pos x="709" y="1757"/>
                  </a:cxn>
                  <a:cxn ang="0">
                    <a:pos x="1031" y="1663"/>
                  </a:cxn>
                  <a:cxn ang="0">
                    <a:pos x="1239" y="1436"/>
                  </a:cxn>
                  <a:cxn ang="0">
                    <a:pos x="1290" y="1116"/>
                  </a:cxn>
                  <a:cxn ang="0">
                    <a:pos x="1290" y="1000"/>
                  </a:cxn>
                </a:cxnLst>
                <a:rect l="0" t="0" r="r" b="b"/>
                <a:pathLst>
                  <a:path w="1707" h="2026">
                    <a:moveTo>
                      <a:pt x="1316" y="1710"/>
                    </a:moveTo>
                    <a:cubicBezTo>
                      <a:pt x="1200" y="1817"/>
                      <a:pt x="1087" y="1891"/>
                      <a:pt x="981" y="1937"/>
                    </a:cubicBezTo>
                    <a:cubicBezTo>
                      <a:pt x="872" y="1984"/>
                      <a:pt x="757" y="2010"/>
                      <a:pt x="634" y="2017"/>
                    </a:cubicBezTo>
                    <a:cubicBezTo>
                      <a:pt x="430" y="2026"/>
                      <a:pt x="273" y="1982"/>
                      <a:pt x="164" y="1879"/>
                    </a:cubicBezTo>
                    <a:cubicBezTo>
                      <a:pt x="55" y="1777"/>
                      <a:pt x="0" y="1645"/>
                      <a:pt x="0" y="1479"/>
                    </a:cubicBezTo>
                    <a:cubicBezTo>
                      <a:pt x="0" y="1381"/>
                      <a:pt x="22" y="1291"/>
                      <a:pt x="63" y="1211"/>
                    </a:cubicBezTo>
                    <a:cubicBezTo>
                      <a:pt x="103" y="1130"/>
                      <a:pt x="158" y="1066"/>
                      <a:pt x="226" y="1017"/>
                    </a:cubicBezTo>
                    <a:cubicBezTo>
                      <a:pt x="291" y="968"/>
                      <a:pt x="367" y="932"/>
                      <a:pt x="450" y="907"/>
                    </a:cubicBezTo>
                    <a:cubicBezTo>
                      <a:pt x="511" y="891"/>
                      <a:pt x="606" y="875"/>
                      <a:pt x="729" y="859"/>
                    </a:cubicBezTo>
                    <a:cubicBezTo>
                      <a:pt x="982" y="828"/>
                      <a:pt x="1169" y="792"/>
                      <a:pt x="1290" y="750"/>
                    </a:cubicBezTo>
                    <a:cubicBezTo>
                      <a:pt x="1291" y="705"/>
                      <a:pt x="1291" y="679"/>
                      <a:pt x="1291" y="667"/>
                    </a:cubicBezTo>
                    <a:cubicBezTo>
                      <a:pt x="1291" y="538"/>
                      <a:pt x="1261" y="445"/>
                      <a:pt x="1202" y="390"/>
                    </a:cubicBezTo>
                    <a:cubicBezTo>
                      <a:pt x="1123" y="315"/>
                      <a:pt x="1004" y="277"/>
                      <a:pt x="844" y="273"/>
                    </a:cubicBezTo>
                    <a:cubicBezTo>
                      <a:pt x="697" y="269"/>
                      <a:pt x="588" y="292"/>
                      <a:pt x="519" y="344"/>
                    </a:cubicBezTo>
                    <a:cubicBezTo>
                      <a:pt x="447" y="398"/>
                      <a:pt x="394" y="494"/>
                      <a:pt x="361" y="631"/>
                    </a:cubicBezTo>
                    <a:cubicBezTo>
                      <a:pt x="259" y="615"/>
                      <a:pt x="157" y="600"/>
                      <a:pt x="54" y="583"/>
                    </a:cubicBezTo>
                    <a:cubicBezTo>
                      <a:pt x="82" y="443"/>
                      <a:pt x="129" y="332"/>
                      <a:pt x="192" y="245"/>
                    </a:cubicBezTo>
                    <a:cubicBezTo>
                      <a:pt x="256" y="162"/>
                      <a:pt x="349" y="99"/>
                      <a:pt x="470" y="57"/>
                    </a:cubicBezTo>
                    <a:cubicBezTo>
                      <a:pt x="590" y="15"/>
                      <a:pt x="731" y="0"/>
                      <a:pt x="890" y="6"/>
                    </a:cubicBezTo>
                    <a:cubicBezTo>
                      <a:pt x="1049" y="12"/>
                      <a:pt x="1176" y="35"/>
                      <a:pt x="1276" y="77"/>
                    </a:cubicBezTo>
                    <a:cubicBezTo>
                      <a:pt x="1375" y="118"/>
                      <a:pt x="1447" y="167"/>
                      <a:pt x="1494" y="225"/>
                    </a:cubicBezTo>
                    <a:cubicBezTo>
                      <a:pt x="1540" y="284"/>
                      <a:pt x="1573" y="356"/>
                      <a:pt x="1592" y="443"/>
                    </a:cubicBezTo>
                    <a:cubicBezTo>
                      <a:pt x="1602" y="497"/>
                      <a:pt x="1607" y="593"/>
                      <a:pt x="1607" y="733"/>
                    </a:cubicBezTo>
                    <a:cubicBezTo>
                      <a:pt x="1607" y="873"/>
                      <a:pt x="1607" y="1012"/>
                      <a:pt x="1607" y="1152"/>
                    </a:cubicBezTo>
                    <a:cubicBezTo>
                      <a:pt x="1607" y="1444"/>
                      <a:pt x="1614" y="1629"/>
                      <a:pt x="1628" y="1705"/>
                    </a:cubicBezTo>
                    <a:cubicBezTo>
                      <a:pt x="1640" y="1783"/>
                      <a:pt x="1667" y="1855"/>
                      <a:pt x="1707" y="1925"/>
                    </a:cubicBezTo>
                    <a:cubicBezTo>
                      <a:pt x="1598" y="1930"/>
                      <a:pt x="1488" y="1934"/>
                      <a:pt x="1379" y="1939"/>
                    </a:cubicBezTo>
                    <a:cubicBezTo>
                      <a:pt x="1346" y="1875"/>
                      <a:pt x="1324" y="1798"/>
                      <a:pt x="1316" y="1710"/>
                    </a:cubicBezTo>
                    <a:close/>
                    <a:moveTo>
                      <a:pt x="1290" y="1000"/>
                    </a:moveTo>
                    <a:cubicBezTo>
                      <a:pt x="1176" y="1049"/>
                      <a:pt x="1005" y="1087"/>
                      <a:pt x="777" y="1125"/>
                    </a:cubicBezTo>
                    <a:cubicBezTo>
                      <a:pt x="648" y="1146"/>
                      <a:pt x="557" y="1168"/>
                      <a:pt x="503" y="1193"/>
                    </a:cubicBezTo>
                    <a:cubicBezTo>
                      <a:pt x="449" y="1218"/>
                      <a:pt x="408" y="1255"/>
                      <a:pt x="379" y="1301"/>
                    </a:cubicBezTo>
                    <a:cubicBezTo>
                      <a:pt x="349" y="1350"/>
                      <a:pt x="335" y="1404"/>
                      <a:pt x="335" y="1461"/>
                    </a:cubicBezTo>
                    <a:cubicBezTo>
                      <a:pt x="335" y="1550"/>
                      <a:pt x="367" y="1622"/>
                      <a:pt x="431" y="1679"/>
                    </a:cubicBezTo>
                    <a:cubicBezTo>
                      <a:pt x="493" y="1736"/>
                      <a:pt x="586" y="1762"/>
                      <a:pt x="709" y="1757"/>
                    </a:cubicBezTo>
                    <a:cubicBezTo>
                      <a:pt x="829" y="1752"/>
                      <a:pt x="937" y="1722"/>
                      <a:pt x="1031" y="1663"/>
                    </a:cubicBezTo>
                    <a:cubicBezTo>
                      <a:pt x="1125" y="1605"/>
                      <a:pt x="1196" y="1532"/>
                      <a:pt x="1239" y="1436"/>
                    </a:cubicBezTo>
                    <a:cubicBezTo>
                      <a:pt x="1272" y="1362"/>
                      <a:pt x="1290" y="1256"/>
                      <a:pt x="1290" y="1116"/>
                    </a:cubicBezTo>
                    <a:cubicBezTo>
                      <a:pt x="1290" y="1077"/>
                      <a:pt x="1290" y="1039"/>
                      <a:pt x="1290" y="1000"/>
                    </a:cubicBezTo>
                    <a:close/>
                  </a:path>
                </a:pathLst>
              </a:custGeom>
              <a:solidFill>
                <a:srgbClr val="000000"/>
              </a:solidFill>
              <a:ln w="0">
                <a:solidFill>
                  <a:srgbClr val="000000"/>
                </a:solidFill>
                <a:prstDash val="solid"/>
                <a:round/>
                <a:headEnd/>
                <a:tailEnd/>
              </a:ln>
            </p:spPr>
            <p:txBody>
              <a:bodyPr/>
              <a:lstStyle/>
              <a:p>
                <a:endParaRPr lang="en-US"/>
              </a:p>
            </p:txBody>
          </p:sp>
          <p:sp>
            <p:nvSpPr>
              <p:cNvPr id="2059" name="Freeform 11"/>
              <p:cNvSpPr>
                <a:spLocks noEditPoints="1"/>
              </p:cNvSpPr>
              <p:nvPr/>
            </p:nvSpPr>
            <p:spPr bwMode="auto">
              <a:xfrm>
                <a:off x="4367" y="509"/>
                <a:ext cx="480" cy="1277"/>
              </a:xfrm>
              <a:custGeom>
                <a:avLst/>
                <a:gdLst/>
                <a:ahLst/>
                <a:cxnLst>
                  <a:cxn ang="0">
                    <a:pos x="292" y="2498"/>
                  </a:cxn>
                  <a:cxn ang="0">
                    <a:pos x="0" y="2510"/>
                  </a:cxn>
                  <a:cxn ang="0">
                    <a:pos x="0" y="0"/>
                  </a:cxn>
                  <a:cxn ang="0">
                    <a:pos x="315" y="18"/>
                  </a:cxn>
                  <a:cxn ang="0">
                    <a:pos x="315" y="902"/>
                  </a:cxn>
                  <a:cxn ang="0">
                    <a:pos x="822" y="678"/>
                  </a:cxn>
                  <a:cxn ang="0">
                    <a:pos x="1148" y="752"/>
                  </a:cxn>
                  <a:cxn ang="0">
                    <a:pos x="1399" y="939"/>
                  </a:cxn>
                  <a:cxn ang="0">
                    <a:pos x="1553" y="1221"/>
                  </a:cxn>
                  <a:cxn ang="0">
                    <a:pos x="1608" y="1569"/>
                  </a:cxn>
                  <a:cxn ang="0">
                    <a:pos x="1373" y="2254"/>
                  </a:cxn>
                  <a:cxn ang="0">
                    <a:pos x="807" y="2518"/>
                  </a:cxn>
                  <a:cxn ang="0">
                    <a:pos x="292" y="2273"/>
                  </a:cxn>
                  <a:cxn ang="0">
                    <a:pos x="292" y="2498"/>
                  </a:cxn>
                  <a:cxn ang="0">
                    <a:pos x="288" y="1586"/>
                  </a:cxn>
                  <a:cxn ang="0">
                    <a:pos x="379" y="2051"/>
                  </a:cxn>
                  <a:cxn ang="0">
                    <a:pos x="781" y="2273"/>
                  </a:cxn>
                  <a:cxn ang="0">
                    <a:pos x="1137" y="2094"/>
                  </a:cxn>
                  <a:cxn ang="0">
                    <a:pos x="1287" y="1594"/>
                  </a:cxn>
                  <a:cxn ang="0">
                    <a:pos x="1144" y="1092"/>
                  </a:cxn>
                  <a:cxn ang="0">
                    <a:pos x="794" y="923"/>
                  </a:cxn>
                  <a:cxn ang="0">
                    <a:pos x="439" y="1086"/>
                  </a:cxn>
                  <a:cxn ang="0">
                    <a:pos x="288" y="1586"/>
                  </a:cxn>
                </a:cxnLst>
                <a:rect l="0" t="0" r="r" b="b"/>
                <a:pathLst>
                  <a:path w="1608" h="2527">
                    <a:moveTo>
                      <a:pt x="292" y="2498"/>
                    </a:moveTo>
                    <a:cubicBezTo>
                      <a:pt x="194" y="2502"/>
                      <a:pt x="97" y="2506"/>
                      <a:pt x="0" y="2510"/>
                    </a:cubicBezTo>
                    <a:cubicBezTo>
                      <a:pt x="0" y="1673"/>
                      <a:pt x="0" y="836"/>
                      <a:pt x="0" y="0"/>
                    </a:cubicBezTo>
                    <a:cubicBezTo>
                      <a:pt x="105" y="6"/>
                      <a:pt x="210" y="12"/>
                      <a:pt x="315" y="18"/>
                    </a:cubicBezTo>
                    <a:cubicBezTo>
                      <a:pt x="315" y="313"/>
                      <a:pt x="315" y="608"/>
                      <a:pt x="315" y="902"/>
                    </a:cubicBezTo>
                    <a:cubicBezTo>
                      <a:pt x="445" y="745"/>
                      <a:pt x="616" y="671"/>
                      <a:pt x="822" y="678"/>
                    </a:cubicBezTo>
                    <a:cubicBezTo>
                      <a:pt x="936" y="681"/>
                      <a:pt x="1045" y="706"/>
                      <a:pt x="1148" y="752"/>
                    </a:cubicBezTo>
                    <a:cubicBezTo>
                      <a:pt x="1249" y="799"/>
                      <a:pt x="1333" y="860"/>
                      <a:pt x="1399" y="939"/>
                    </a:cubicBezTo>
                    <a:cubicBezTo>
                      <a:pt x="1463" y="1018"/>
                      <a:pt x="1517" y="1112"/>
                      <a:pt x="1553" y="1221"/>
                    </a:cubicBezTo>
                    <a:cubicBezTo>
                      <a:pt x="1588" y="1329"/>
                      <a:pt x="1608" y="1445"/>
                      <a:pt x="1608" y="1569"/>
                    </a:cubicBezTo>
                    <a:cubicBezTo>
                      <a:pt x="1608" y="1862"/>
                      <a:pt x="1528" y="2088"/>
                      <a:pt x="1373" y="2254"/>
                    </a:cubicBezTo>
                    <a:cubicBezTo>
                      <a:pt x="1216" y="2421"/>
                      <a:pt x="1027" y="2509"/>
                      <a:pt x="807" y="2518"/>
                    </a:cubicBezTo>
                    <a:cubicBezTo>
                      <a:pt x="588" y="2527"/>
                      <a:pt x="414" y="2448"/>
                      <a:pt x="292" y="2273"/>
                    </a:cubicBezTo>
                    <a:cubicBezTo>
                      <a:pt x="292" y="2348"/>
                      <a:pt x="292" y="2423"/>
                      <a:pt x="292" y="2498"/>
                    </a:cubicBezTo>
                    <a:close/>
                    <a:moveTo>
                      <a:pt x="288" y="1586"/>
                    </a:moveTo>
                    <a:cubicBezTo>
                      <a:pt x="288" y="1801"/>
                      <a:pt x="319" y="1955"/>
                      <a:pt x="379" y="2051"/>
                    </a:cubicBezTo>
                    <a:cubicBezTo>
                      <a:pt x="477" y="2206"/>
                      <a:pt x="611" y="2278"/>
                      <a:pt x="781" y="2273"/>
                    </a:cubicBezTo>
                    <a:cubicBezTo>
                      <a:pt x="919" y="2269"/>
                      <a:pt x="1039" y="2210"/>
                      <a:pt x="1137" y="2094"/>
                    </a:cubicBezTo>
                    <a:cubicBezTo>
                      <a:pt x="1235" y="1979"/>
                      <a:pt x="1287" y="1814"/>
                      <a:pt x="1287" y="1594"/>
                    </a:cubicBezTo>
                    <a:cubicBezTo>
                      <a:pt x="1287" y="1368"/>
                      <a:pt x="1238" y="1202"/>
                      <a:pt x="1144" y="1092"/>
                    </a:cubicBezTo>
                    <a:cubicBezTo>
                      <a:pt x="1049" y="981"/>
                      <a:pt x="931" y="925"/>
                      <a:pt x="794" y="923"/>
                    </a:cubicBezTo>
                    <a:cubicBezTo>
                      <a:pt x="657" y="919"/>
                      <a:pt x="537" y="972"/>
                      <a:pt x="439" y="1086"/>
                    </a:cubicBezTo>
                    <a:cubicBezTo>
                      <a:pt x="340" y="1201"/>
                      <a:pt x="288" y="1367"/>
                      <a:pt x="288" y="1586"/>
                    </a:cubicBezTo>
                    <a:close/>
                  </a:path>
                </a:pathLst>
              </a:custGeom>
              <a:solidFill>
                <a:srgbClr val="000000"/>
              </a:solidFill>
              <a:ln w="0">
                <a:solidFill>
                  <a:srgbClr val="000000"/>
                </a:solidFill>
                <a:prstDash val="solid"/>
                <a:round/>
                <a:headEnd/>
                <a:tailEnd/>
              </a:ln>
            </p:spPr>
            <p:txBody>
              <a:bodyPr/>
              <a:lstStyle/>
              <a:p>
                <a:endParaRPr lang="en-US"/>
              </a:p>
            </p:txBody>
          </p:sp>
          <p:sp>
            <p:nvSpPr>
              <p:cNvPr id="2060" name="Freeform 12"/>
              <p:cNvSpPr>
                <a:spLocks/>
              </p:cNvSpPr>
              <p:nvPr/>
            </p:nvSpPr>
            <p:spPr bwMode="auto">
              <a:xfrm>
                <a:off x="4959" y="888"/>
                <a:ext cx="449" cy="862"/>
              </a:xfrm>
              <a:custGeom>
                <a:avLst/>
                <a:gdLst/>
                <a:ahLst/>
                <a:cxnLst>
                  <a:cxn ang="0">
                    <a:pos x="1223" y="1646"/>
                  </a:cxn>
                  <a:cxn ang="0">
                    <a:pos x="1223" y="1408"/>
                  </a:cxn>
                  <a:cxn ang="0">
                    <a:pos x="634" y="1701"/>
                  </a:cxn>
                  <a:cxn ang="0">
                    <a:pos x="329" y="1654"/>
                  </a:cxn>
                  <a:cxn ang="0">
                    <a:pos x="117" y="1518"/>
                  </a:cxn>
                  <a:cxn ang="0">
                    <a:pos x="19" y="1310"/>
                  </a:cxn>
                  <a:cxn ang="0">
                    <a:pos x="0" y="1044"/>
                  </a:cxn>
                  <a:cxn ang="0">
                    <a:pos x="0" y="0"/>
                  </a:cxn>
                  <a:cxn ang="0">
                    <a:pos x="315" y="8"/>
                  </a:cxn>
                  <a:cxn ang="0">
                    <a:pos x="315" y="932"/>
                  </a:cxn>
                  <a:cxn ang="0">
                    <a:pos x="333" y="1230"/>
                  </a:cxn>
                  <a:cxn ang="0">
                    <a:pos x="460" y="1401"/>
                  </a:cxn>
                  <a:cxn ang="0">
                    <a:pos x="697" y="1459"/>
                  </a:cxn>
                  <a:cxn ang="0">
                    <a:pos x="963" y="1388"/>
                  </a:cxn>
                  <a:cxn ang="0">
                    <a:pos x="1139" y="1212"/>
                  </a:cxn>
                  <a:cxn ang="0">
                    <a:pos x="1190" y="896"/>
                  </a:cxn>
                  <a:cxn ang="0">
                    <a:pos x="1190" y="30"/>
                  </a:cxn>
                  <a:cxn ang="0">
                    <a:pos x="1504" y="38"/>
                  </a:cxn>
                  <a:cxn ang="0">
                    <a:pos x="1504" y="1637"/>
                  </a:cxn>
                  <a:cxn ang="0">
                    <a:pos x="1223" y="1646"/>
                  </a:cxn>
                </a:cxnLst>
                <a:rect l="0" t="0" r="r" b="b"/>
                <a:pathLst>
                  <a:path w="1504" h="1705">
                    <a:moveTo>
                      <a:pt x="1223" y="1646"/>
                    </a:moveTo>
                    <a:cubicBezTo>
                      <a:pt x="1223" y="1566"/>
                      <a:pt x="1223" y="1487"/>
                      <a:pt x="1223" y="1408"/>
                    </a:cubicBezTo>
                    <a:cubicBezTo>
                      <a:pt x="1079" y="1596"/>
                      <a:pt x="882" y="1693"/>
                      <a:pt x="634" y="1701"/>
                    </a:cubicBezTo>
                    <a:cubicBezTo>
                      <a:pt x="524" y="1705"/>
                      <a:pt x="422" y="1690"/>
                      <a:pt x="329" y="1654"/>
                    </a:cubicBezTo>
                    <a:cubicBezTo>
                      <a:pt x="232" y="1620"/>
                      <a:pt x="162" y="1576"/>
                      <a:pt x="117" y="1518"/>
                    </a:cubicBezTo>
                    <a:cubicBezTo>
                      <a:pt x="70" y="1462"/>
                      <a:pt x="38" y="1394"/>
                      <a:pt x="19" y="1310"/>
                    </a:cubicBezTo>
                    <a:cubicBezTo>
                      <a:pt x="7" y="1254"/>
                      <a:pt x="0" y="1166"/>
                      <a:pt x="0" y="1044"/>
                    </a:cubicBezTo>
                    <a:cubicBezTo>
                      <a:pt x="0" y="696"/>
                      <a:pt x="0" y="348"/>
                      <a:pt x="0" y="0"/>
                    </a:cubicBezTo>
                    <a:cubicBezTo>
                      <a:pt x="105" y="3"/>
                      <a:pt x="210" y="6"/>
                      <a:pt x="315" y="8"/>
                    </a:cubicBezTo>
                    <a:cubicBezTo>
                      <a:pt x="315" y="316"/>
                      <a:pt x="315" y="624"/>
                      <a:pt x="315" y="932"/>
                    </a:cubicBezTo>
                    <a:cubicBezTo>
                      <a:pt x="315" y="1079"/>
                      <a:pt x="322" y="1178"/>
                      <a:pt x="333" y="1230"/>
                    </a:cubicBezTo>
                    <a:cubicBezTo>
                      <a:pt x="353" y="1303"/>
                      <a:pt x="395" y="1359"/>
                      <a:pt x="460" y="1401"/>
                    </a:cubicBezTo>
                    <a:cubicBezTo>
                      <a:pt x="524" y="1442"/>
                      <a:pt x="603" y="1461"/>
                      <a:pt x="697" y="1459"/>
                    </a:cubicBezTo>
                    <a:cubicBezTo>
                      <a:pt x="791" y="1456"/>
                      <a:pt x="881" y="1433"/>
                      <a:pt x="963" y="1388"/>
                    </a:cubicBezTo>
                    <a:cubicBezTo>
                      <a:pt x="1044" y="1344"/>
                      <a:pt x="1105" y="1286"/>
                      <a:pt x="1139" y="1212"/>
                    </a:cubicBezTo>
                    <a:cubicBezTo>
                      <a:pt x="1172" y="1139"/>
                      <a:pt x="1190" y="1034"/>
                      <a:pt x="1190" y="896"/>
                    </a:cubicBezTo>
                    <a:cubicBezTo>
                      <a:pt x="1190" y="608"/>
                      <a:pt x="1190" y="319"/>
                      <a:pt x="1190" y="30"/>
                    </a:cubicBezTo>
                    <a:cubicBezTo>
                      <a:pt x="1294" y="33"/>
                      <a:pt x="1399" y="35"/>
                      <a:pt x="1504" y="38"/>
                    </a:cubicBezTo>
                    <a:cubicBezTo>
                      <a:pt x="1504" y="571"/>
                      <a:pt x="1504" y="1104"/>
                      <a:pt x="1504" y="1637"/>
                    </a:cubicBezTo>
                    <a:cubicBezTo>
                      <a:pt x="1411" y="1640"/>
                      <a:pt x="1317" y="1642"/>
                      <a:pt x="1223" y="1646"/>
                    </a:cubicBezTo>
                  </a:path>
                </a:pathLst>
              </a:custGeom>
              <a:solidFill>
                <a:srgbClr val="000000"/>
              </a:solidFill>
              <a:ln w="0">
                <a:solidFill>
                  <a:srgbClr val="000000"/>
                </a:solidFill>
                <a:prstDash val="solid"/>
                <a:round/>
                <a:headEnd/>
                <a:tailEnd/>
              </a:ln>
            </p:spPr>
            <p:txBody>
              <a:bodyPr/>
              <a:lstStyle/>
              <a:p>
                <a:endParaRPr lang="en-US"/>
              </a:p>
            </p:txBody>
          </p:sp>
          <p:sp>
            <p:nvSpPr>
              <p:cNvPr id="2061" name="Freeform 13"/>
              <p:cNvSpPr>
                <a:spLocks/>
              </p:cNvSpPr>
              <p:nvPr/>
            </p:nvSpPr>
            <p:spPr bwMode="auto">
              <a:xfrm>
                <a:off x="5554" y="901"/>
                <a:ext cx="301" cy="808"/>
              </a:xfrm>
              <a:custGeom>
                <a:avLst/>
                <a:gdLst/>
                <a:ahLst/>
                <a:cxnLst>
                  <a:cxn ang="0">
                    <a:pos x="0" y="1598"/>
                  </a:cxn>
                  <a:cxn ang="0">
                    <a:pos x="0" y="22"/>
                  </a:cxn>
                  <a:cxn ang="0">
                    <a:pos x="283" y="29"/>
                  </a:cxn>
                  <a:cxn ang="0">
                    <a:pos x="283" y="265"/>
                  </a:cxn>
                  <a:cxn ang="0">
                    <a:pos x="484" y="51"/>
                  </a:cxn>
                  <a:cxn ang="0">
                    <a:pos x="685" y="2"/>
                  </a:cxn>
                  <a:cxn ang="0">
                    <a:pos x="1009" y="92"/>
                  </a:cxn>
                  <a:cxn ang="0">
                    <a:pos x="900" y="332"/>
                  </a:cxn>
                  <a:cxn ang="0">
                    <a:pos x="670" y="272"/>
                  </a:cxn>
                  <a:cxn ang="0">
                    <a:pos x="484" y="321"/>
                  </a:cxn>
                  <a:cxn ang="0">
                    <a:pos x="367" y="465"/>
                  </a:cxn>
                  <a:cxn ang="0">
                    <a:pos x="314" y="772"/>
                  </a:cxn>
                  <a:cxn ang="0">
                    <a:pos x="314" y="1589"/>
                  </a:cxn>
                  <a:cxn ang="0">
                    <a:pos x="0" y="1598"/>
                  </a:cxn>
                </a:cxnLst>
                <a:rect l="0" t="0" r="r" b="b"/>
                <a:pathLst>
                  <a:path w="1009" h="1598">
                    <a:moveTo>
                      <a:pt x="0" y="1598"/>
                    </a:moveTo>
                    <a:cubicBezTo>
                      <a:pt x="0" y="1073"/>
                      <a:pt x="0" y="548"/>
                      <a:pt x="0" y="22"/>
                    </a:cubicBezTo>
                    <a:cubicBezTo>
                      <a:pt x="94" y="24"/>
                      <a:pt x="189" y="26"/>
                      <a:pt x="283" y="29"/>
                    </a:cubicBezTo>
                    <a:cubicBezTo>
                      <a:pt x="283" y="107"/>
                      <a:pt x="283" y="186"/>
                      <a:pt x="283" y="265"/>
                    </a:cubicBezTo>
                    <a:cubicBezTo>
                      <a:pt x="354" y="156"/>
                      <a:pt x="423" y="85"/>
                      <a:pt x="484" y="51"/>
                    </a:cubicBezTo>
                    <a:cubicBezTo>
                      <a:pt x="545" y="16"/>
                      <a:pt x="611" y="0"/>
                      <a:pt x="685" y="2"/>
                    </a:cubicBezTo>
                    <a:cubicBezTo>
                      <a:pt x="792" y="4"/>
                      <a:pt x="899" y="33"/>
                      <a:pt x="1009" y="92"/>
                    </a:cubicBezTo>
                    <a:cubicBezTo>
                      <a:pt x="973" y="172"/>
                      <a:pt x="936" y="251"/>
                      <a:pt x="900" y="332"/>
                    </a:cubicBezTo>
                    <a:cubicBezTo>
                      <a:pt x="823" y="292"/>
                      <a:pt x="747" y="273"/>
                      <a:pt x="670" y="272"/>
                    </a:cubicBezTo>
                    <a:cubicBezTo>
                      <a:pt x="601" y="271"/>
                      <a:pt x="538" y="287"/>
                      <a:pt x="484" y="321"/>
                    </a:cubicBezTo>
                    <a:cubicBezTo>
                      <a:pt x="430" y="356"/>
                      <a:pt x="389" y="403"/>
                      <a:pt x="367" y="465"/>
                    </a:cubicBezTo>
                    <a:cubicBezTo>
                      <a:pt x="332" y="558"/>
                      <a:pt x="314" y="661"/>
                      <a:pt x="314" y="772"/>
                    </a:cubicBezTo>
                    <a:cubicBezTo>
                      <a:pt x="314" y="1045"/>
                      <a:pt x="314" y="1317"/>
                      <a:pt x="314" y="1589"/>
                    </a:cubicBezTo>
                    <a:cubicBezTo>
                      <a:pt x="209" y="1592"/>
                      <a:pt x="104" y="1595"/>
                      <a:pt x="0" y="1598"/>
                    </a:cubicBezTo>
                  </a:path>
                </a:pathLst>
              </a:custGeom>
              <a:solidFill>
                <a:srgbClr val="000000"/>
              </a:solidFill>
              <a:ln w="0">
                <a:solidFill>
                  <a:srgbClr val="000000"/>
                </a:solidFill>
                <a:prstDash val="solid"/>
                <a:round/>
                <a:headEnd/>
                <a:tailEnd/>
              </a:ln>
            </p:spPr>
            <p:txBody>
              <a:bodyPr/>
              <a:lstStyle/>
              <a:p>
                <a:endParaRPr lang="en-US"/>
              </a:p>
            </p:txBody>
          </p:sp>
          <p:sp>
            <p:nvSpPr>
              <p:cNvPr id="2062" name="Freeform 14"/>
              <p:cNvSpPr>
                <a:spLocks/>
              </p:cNvSpPr>
              <p:nvPr/>
            </p:nvSpPr>
            <p:spPr bwMode="auto">
              <a:xfrm>
                <a:off x="5910" y="913"/>
                <a:ext cx="301" cy="781"/>
              </a:xfrm>
              <a:custGeom>
                <a:avLst/>
                <a:gdLst/>
                <a:ahLst/>
                <a:cxnLst>
                  <a:cxn ang="0">
                    <a:pos x="0" y="1545"/>
                  </a:cxn>
                  <a:cxn ang="0">
                    <a:pos x="0" y="24"/>
                  </a:cxn>
                  <a:cxn ang="0">
                    <a:pos x="284" y="28"/>
                  </a:cxn>
                  <a:cxn ang="0">
                    <a:pos x="284" y="257"/>
                  </a:cxn>
                  <a:cxn ang="0">
                    <a:pos x="485" y="49"/>
                  </a:cxn>
                  <a:cxn ang="0">
                    <a:pos x="686" y="1"/>
                  </a:cxn>
                  <a:cxn ang="0">
                    <a:pos x="1009" y="88"/>
                  </a:cxn>
                  <a:cxn ang="0">
                    <a:pos x="901" y="320"/>
                  </a:cxn>
                  <a:cxn ang="0">
                    <a:pos x="670" y="263"/>
                  </a:cxn>
                  <a:cxn ang="0">
                    <a:pos x="485" y="311"/>
                  </a:cxn>
                  <a:cxn ang="0">
                    <a:pos x="367" y="450"/>
                  </a:cxn>
                  <a:cxn ang="0">
                    <a:pos x="315" y="748"/>
                  </a:cxn>
                  <a:cxn ang="0">
                    <a:pos x="315" y="1538"/>
                  </a:cxn>
                  <a:cxn ang="0">
                    <a:pos x="0" y="1545"/>
                  </a:cxn>
                </a:cxnLst>
                <a:rect l="0" t="0" r="r" b="b"/>
                <a:pathLst>
                  <a:path w="1009" h="1545">
                    <a:moveTo>
                      <a:pt x="0" y="1545"/>
                    </a:moveTo>
                    <a:cubicBezTo>
                      <a:pt x="0" y="1038"/>
                      <a:pt x="0" y="531"/>
                      <a:pt x="0" y="24"/>
                    </a:cubicBezTo>
                    <a:cubicBezTo>
                      <a:pt x="95" y="25"/>
                      <a:pt x="189" y="27"/>
                      <a:pt x="284" y="28"/>
                    </a:cubicBezTo>
                    <a:cubicBezTo>
                      <a:pt x="284" y="104"/>
                      <a:pt x="284" y="181"/>
                      <a:pt x="284" y="257"/>
                    </a:cubicBezTo>
                    <a:cubicBezTo>
                      <a:pt x="354" y="151"/>
                      <a:pt x="423" y="82"/>
                      <a:pt x="485" y="49"/>
                    </a:cubicBezTo>
                    <a:cubicBezTo>
                      <a:pt x="546" y="16"/>
                      <a:pt x="612" y="0"/>
                      <a:pt x="686" y="1"/>
                    </a:cubicBezTo>
                    <a:cubicBezTo>
                      <a:pt x="793" y="3"/>
                      <a:pt x="900" y="31"/>
                      <a:pt x="1009" y="88"/>
                    </a:cubicBezTo>
                    <a:cubicBezTo>
                      <a:pt x="974" y="165"/>
                      <a:pt x="936" y="242"/>
                      <a:pt x="901" y="320"/>
                    </a:cubicBezTo>
                    <a:cubicBezTo>
                      <a:pt x="824" y="282"/>
                      <a:pt x="747" y="264"/>
                      <a:pt x="670" y="263"/>
                    </a:cubicBezTo>
                    <a:cubicBezTo>
                      <a:pt x="602" y="262"/>
                      <a:pt x="538" y="278"/>
                      <a:pt x="485" y="311"/>
                    </a:cubicBezTo>
                    <a:cubicBezTo>
                      <a:pt x="431" y="345"/>
                      <a:pt x="390" y="390"/>
                      <a:pt x="367" y="450"/>
                    </a:cubicBezTo>
                    <a:cubicBezTo>
                      <a:pt x="333" y="541"/>
                      <a:pt x="315" y="640"/>
                      <a:pt x="315" y="748"/>
                    </a:cubicBezTo>
                    <a:cubicBezTo>
                      <a:pt x="315" y="1012"/>
                      <a:pt x="315" y="1274"/>
                      <a:pt x="315" y="1538"/>
                    </a:cubicBezTo>
                    <a:cubicBezTo>
                      <a:pt x="210" y="1541"/>
                      <a:pt x="105" y="1543"/>
                      <a:pt x="0" y="1545"/>
                    </a:cubicBezTo>
                  </a:path>
                </a:pathLst>
              </a:custGeom>
              <a:solidFill>
                <a:srgbClr val="000000"/>
              </a:solidFill>
              <a:ln w="0">
                <a:solidFill>
                  <a:srgbClr val="000000"/>
                </a:solidFill>
                <a:prstDash val="solid"/>
                <a:round/>
                <a:headEnd/>
                <a:tailEnd/>
              </a:ln>
            </p:spPr>
            <p:txBody>
              <a:bodyPr/>
              <a:lstStyle/>
              <a:p>
                <a:endParaRPr lang="en-US"/>
              </a:p>
            </p:txBody>
          </p:sp>
          <p:sp>
            <p:nvSpPr>
              <p:cNvPr id="2063" name="Freeform 15"/>
              <p:cNvSpPr>
                <a:spLocks noEditPoints="1"/>
              </p:cNvSpPr>
              <p:nvPr/>
            </p:nvSpPr>
            <p:spPr bwMode="auto">
              <a:xfrm>
                <a:off x="6235" y="923"/>
                <a:ext cx="510" cy="773"/>
              </a:xfrm>
              <a:custGeom>
                <a:avLst/>
                <a:gdLst/>
                <a:ahLst/>
                <a:cxnLst>
                  <a:cxn ang="0">
                    <a:pos x="1318" y="1304"/>
                  </a:cxn>
                  <a:cxn ang="0">
                    <a:pos x="983" y="1471"/>
                  </a:cxn>
                  <a:cxn ang="0">
                    <a:pos x="634" y="1525"/>
                  </a:cxn>
                  <a:cxn ang="0">
                    <a:pos x="164" y="1414"/>
                  </a:cxn>
                  <a:cxn ang="0">
                    <a:pos x="0" y="1113"/>
                  </a:cxn>
                  <a:cxn ang="0">
                    <a:pos x="62" y="913"/>
                  </a:cxn>
                  <a:cxn ang="0">
                    <a:pos x="226" y="769"/>
                  </a:cxn>
                  <a:cxn ang="0">
                    <a:pos x="451" y="687"/>
                  </a:cxn>
                  <a:cxn ang="0">
                    <a:pos x="731" y="651"/>
                  </a:cxn>
                  <a:cxn ang="0">
                    <a:pos x="1292" y="566"/>
                  </a:cxn>
                  <a:cxn ang="0">
                    <a:pos x="1294" y="503"/>
                  </a:cxn>
                  <a:cxn ang="0">
                    <a:pos x="1205" y="292"/>
                  </a:cxn>
                  <a:cxn ang="0">
                    <a:pos x="846" y="205"/>
                  </a:cxn>
                  <a:cxn ang="0">
                    <a:pos x="519" y="263"/>
                  </a:cxn>
                  <a:cxn ang="0">
                    <a:pos x="362" y="480"/>
                  </a:cxn>
                  <a:cxn ang="0">
                    <a:pos x="54" y="445"/>
                  </a:cxn>
                  <a:cxn ang="0">
                    <a:pos x="192" y="192"/>
                  </a:cxn>
                  <a:cxn ang="0">
                    <a:pos x="470" y="47"/>
                  </a:cxn>
                  <a:cxn ang="0">
                    <a:pos x="892" y="2"/>
                  </a:cxn>
                  <a:cxn ang="0">
                    <a:pos x="1278" y="50"/>
                  </a:cxn>
                  <a:cxn ang="0">
                    <a:pos x="1497" y="161"/>
                  </a:cxn>
                  <a:cxn ang="0">
                    <a:pos x="1595" y="328"/>
                  </a:cxn>
                  <a:cxn ang="0">
                    <a:pos x="1611" y="552"/>
                  </a:cxn>
                  <a:cxn ang="0">
                    <a:pos x="1611" y="877"/>
                  </a:cxn>
                  <a:cxn ang="0">
                    <a:pos x="1631" y="1304"/>
                  </a:cxn>
                  <a:cxn ang="0">
                    <a:pos x="1710" y="1476"/>
                  </a:cxn>
                  <a:cxn ang="0">
                    <a:pos x="1381" y="1481"/>
                  </a:cxn>
                  <a:cxn ang="0">
                    <a:pos x="1318" y="1304"/>
                  </a:cxn>
                  <a:cxn ang="0">
                    <a:pos x="1292" y="758"/>
                  </a:cxn>
                  <a:cxn ang="0">
                    <a:pos x="778" y="852"/>
                  </a:cxn>
                  <a:cxn ang="0">
                    <a:pos x="503" y="903"/>
                  </a:cxn>
                  <a:cxn ang="0">
                    <a:pos x="379" y="983"/>
                  </a:cxn>
                  <a:cxn ang="0">
                    <a:pos x="335" y="1103"/>
                  </a:cxn>
                  <a:cxn ang="0">
                    <a:pos x="432" y="1267"/>
                  </a:cxn>
                  <a:cxn ang="0">
                    <a:pos x="710" y="1330"/>
                  </a:cxn>
                  <a:cxn ang="0">
                    <a:pos x="1034" y="1263"/>
                  </a:cxn>
                  <a:cxn ang="0">
                    <a:pos x="1242" y="1093"/>
                  </a:cxn>
                  <a:cxn ang="0">
                    <a:pos x="1292" y="847"/>
                  </a:cxn>
                  <a:cxn ang="0">
                    <a:pos x="1292" y="758"/>
                  </a:cxn>
                </a:cxnLst>
                <a:rect l="0" t="0" r="r" b="b"/>
                <a:pathLst>
                  <a:path w="1710" h="1529">
                    <a:moveTo>
                      <a:pt x="1318" y="1304"/>
                    </a:moveTo>
                    <a:cubicBezTo>
                      <a:pt x="1202" y="1384"/>
                      <a:pt x="1089" y="1438"/>
                      <a:pt x="983" y="1471"/>
                    </a:cubicBezTo>
                    <a:cubicBezTo>
                      <a:pt x="874" y="1505"/>
                      <a:pt x="759" y="1523"/>
                      <a:pt x="634" y="1525"/>
                    </a:cubicBezTo>
                    <a:cubicBezTo>
                      <a:pt x="430" y="1529"/>
                      <a:pt x="274" y="1493"/>
                      <a:pt x="164" y="1414"/>
                    </a:cubicBezTo>
                    <a:cubicBezTo>
                      <a:pt x="54" y="1336"/>
                      <a:pt x="0" y="1237"/>
                      <a:pt x="0" y="1113"/>
                    </a:cubicBezTo>
                    <a:cubicBezTo>
                      <a:pt x="0" y="1041"/>
                      <a:pt x="21" y="974"/>
                      <a:pt x="62" y="913"/>
                    </a:cubicBezTo>
                    <a:cubicBezTo>
                      <a:pt x="103" y="853"/>
                      <a:pt x="157" y="806"/>
                      <a:pt x="226" y="769"/>
                    </a:cubicBezTo>
                    <a:cubicBezTo>
                      <a:pt x="291" y="733"/>
                      <a:pt x="367" y="706"/>
                      <a:pt x="451" y="687"/>
                    </a:cubicBezTo>
                    <a:cubicBezTo>
                      <a:pt x="512" y="675"/>
                      <a:pt x="607" y="663"/>
                      <a:pt x="731" y="651"/>
                    </a:cubicBezTo>
                    <a:cubicBezTo>
                      <a:pt x="984" y="627"/>
                      <a:pt x="1172" y="599"/>
                      <a:pt x="1292" y="566"/>
                    </a:cubicBezTo>
                    <a:cubicBezTo>
                      <a:pt x="1294" y="532"/>
                      <a:pt x="1294" y="512"/>
                      <a:pt x="1294" y="503"/>
                    </a:cubicBezTo>
                    <a:cubicBezTo>
                      <a:pt x="1294" y="404"/>
                      <a:pt x="1264" y="334"/>
                      <a:pt x="1205" y="292"/>
                    </a:cubicBezTo>
                    <a:cubicBezTo>
                      <a:pt x="1125" y="235"/>
                      <a:pt x="1005" y="207"/>
                      <a:pt x="846" y="205"/>
                    </a:cubicBezTo>
                    <a:cubicBezTo>
                      <a:pt x="698" y="204"/>
                      <a:pt x="589" y="223"/>
                      <a:pt x="519" y="263"/>
                    </a:cubicBezTo>
                    <a:cubicBezTo>
                      <a:pt x="448" y="304"/>
                      <a:pt x="394" y="376"/>
                      <a:pt x="362" y="480"/>
                    </a:cubicBezTo>
                    <a:cubicBezTo>
                      <a:pt x="259" y="468"/>
                      <a:pt x="157" y="457"/>
                      <a:pt x="54" y="445"/>
                    </a:cubicBezTo>
                    <a:cubicBezTo>
                      <a:pt x="81" y="341"/>
                      <a:pt x="128" y="257"/>
                      <a:pt x="192" y="192"/>
                    </a:cubicBezTo>
                    <a:cubicBezTo>
                      <a:pt x="256" y="128"/>
                      <a:pt x="349" y="81"/>
                      <a:pt x="470" y="47"/>
                    </a:cubicBezTo>
                    <a:cubicBezTo>
                      <a:pt x="591" y="14"/>
                      <a:pt x="733" y="0"/>
                      <a:pt x="892" y="2"/>
                    </a:cubicBezTo>
                    <a:cubicBezTo>
                      <a:pt x="1051" y="4"/>
                      <a:pt x="1179" y="20"/>
                      <a:pt x="1278" y="50"/>
                    </a:cubicBezTo>
                    <a:cubicBezTo>
                      <a:pt x="1378" y="80"/>
                      <a:pt x="1450" y="117"/>
                      <a:pt x="1497" y="161"/>
                    </a:cubicBezTo>
                    <a:cubicBezTo>
                      <a:pt x="1544" y="207"/>
                      <a:pt x="1576" y="261"/>
                      <a:pt x="1595" y="328"/>
                    </a:cubicBezTo>
                    <a:cubicBezTo>
                      <a:pt x="1605" y="370"/>
                      <a:pt x="1611" y="444"/>
                      <a:pt x="1611" y="552"/>
                    </a:cubicBezTo>
                    <a:cubicBezTo>
                      <a:pt x="1611" y="660"/>
                      <a:pt x="1611" y="768"/>
                      <a:pt x="1611" y="877"/>
                    </a:cubicBezTo>
                    <a:cubicBezTo>
                      <a:pt x="1611" y="1102"/>
                      <a:pt x="1618" y="1245"/>
                      <a:pt x="1631" y="1304"/>
                    </a:cubicBezTo>
                    <a:cubicBezTo>
                      <a:pt x="1644" y="1365"/>
                      <a:pt x="1671" y="1421"/>
                      <a:pt x="1710" y="1476"/>
                    </a:cubicBezTo>
                    <a:cubicBezTo>
                      <a:pt x="1601" y="1477"/>
                      <a:pt x="1491" y="1479"/>
                      <a:pt x="1381" y="1481"/>
                    </a:cubicBezTo>
                    <a:cubicBezTo>
                      <a:pt x="1349" y="1431"/>
                      <a:pt x="1327" y="1372"/>
                      <a:pt x="1318" y="1304"/>
                    </a:cubicBezTo>
                    <a:close/>
                    <a:moveTo>
                      <a:pt x="1292" y="758"/>
                    </a:moveTo>
                    <a:cubicBezTo>
                      <a:pt x="1179" y="796"/>
                      <a:pt x="1007" y="825"/>
                      <a:pt x="778" y="852"/>
                    </a:cubicBezTo>
                    <a:cubicBezTo>
                      <a:pt x="648" y="868"/>
                      <a:pt x="557" y="884"/>
                      <a:pt x="503" y="903"/>
                    </a:cubicBezTo>
                    <a:cubicBezTo>
                      <a:pt x="449" y="921"/>
                      <a:pt x="409" y="948"/>
                      <a:pt x="379" y="983"/>
                    </a:cubicBezTo>
                    <a:cubicBezTo>
                      <a:pt x="350" y="1020"/>
                      <a:pt x="335" y="1060"/>
                      <a:pt x="335" y="1103"/>
                    </a:cubicBezTo>
                    <a:cubicBezTo>
                      <a:pt x="335" y="1169"/>
                      <a:pt x="367" y="1224"/>
                      <a:pt x="432" y="1267"/>
                    </a:cubicBezTo>
                    <a:cubicBezTo>
                      <a:pt x="494" y="1312"/>
                      <a:pt x="587" y="1332"/>
                      <a:pt x="710" y="1330"/>
                    </a:cubicBezTo>
                    <a:cubicBezTo>
                      <a:pt x="830" y="1328"/>
                      <a:pt x="939" y="1308"/>
                      <a:pt x="1034" y="1263"/>
                    </a:cubicBezTo>
                    <a:cubicBezTo>
                      <a:pt x="1128" y="1221"/>
                      <a:pt x="1199" y="1165"/>
                      <a:pt x="1242" y="1093"/>
                    </a:cubicBezTo>
                    <a:cubicBezTo>
                      <a:pt x="1274" y="1036"/>
                      <a:pt x="1292" y="955"/>
                      <a:pt x="1292" y="847"/>
                    </a:cubicBezTo>
                    <a:cubicBezTo>
                      <a:pt x="1292" y="818"/>
                      <a:pt x="1292" y="788"/>
                      <a:pt x="1292" y="758"/>
                    </a:cubicBezTo>
                    <a:close/>
                  </a:path>
                </a:pathLst>
              </a:custGeom>
              <a:solidFill>
                <a:srgbClr val="000000"/>
              </a:solidFill>
              <a:ln w="0">
                <a:solidFill>
                  <a:srgbClr val="000000"/>
                </a:solidFill>
                <a:prstDash val="solid"/>
                <a:round/>
                <a:headEnd/>
                <a:tailEnd/>
              </a:ln>
            </p:spPr>
            <p:txBody>
              <a:bodyPr/>
              <a:lstStyle/>
              <a:p>
                <a:endParaRPr lang="en-US"/>
              </a:p>
            </p:txBody>
          </p:sp>
          <p:sp>
            <p:nvSpPr>
              <p:cNvPr id="2064" name="Freeform 16"/>
              <p:cNvSpPr>
                <a:spLocks/>
              </p:cNvSpPr>
              <p:nvPr/>
            </p:nvSpPr>
            <p:spPr bwMode="auto">
              <a:xfrm>
                <a:off x="7094" y="679"/>
                <a:ext cx="606" cy="981"/>
              </a:xfrm>
              <a:custGeom>
                <a:avLst/>
                <a:gdLst/>
                <a:ahLst/>
                <a:cxnLst>
                  <a:cxn ang="0">
                    <a:pos x="844" y="1940"/>
                  </a:cxn>
                  <a:cxn ang="0">
                    <a:pos x="844" y="236"/>
                  </a:cxn>
                  <a:cxn ang="0">
                    <a:pos x="0" y="230"/>
                  </a:cxn>
                  <a:cxn ang="0">
                    <a:pos x="0" y="0"/>
                  </a:cxn>
                  <a:cxn ang="0">
                    <a:pos x="2033" y="15"/>
                  </a:cxn>
                  <a:cxn ang="0">
                    <a:pos x="2033" y="242"/>
                  </a:cxn>
                  <a:cxn ang="0">
                    <a:pos x="1184" y="238"/>
                  </a:cxn>
                  <a:cxn ang="0">
                    <a:pos x="1184" y="1938"/>
                  </a:cxn>
                  <a:cxn ang="0">
                    <a:pos x="844" y="1940"/>
                  </a:cxn>
                </a:cxnLst>
                <a:rect l="0" t="0" r="r" b="b"/>
                <a:pathLst>
                  <a:path w="2033" h="1940">
                    <a:moveTo>
                      <a:pt x="844" y="1940"/>
                    </a:moveTo>
                    <a:cubicBezTo>
                      <a:pt x="844" y="1372"/>
                      <a:pt x="844" y="804"/>
                      <a:pt x="844" y="236"/>
                    </a:cubicBezTo>
                    <a:cubicBezTo>
                      <a:pt x="563" y="235"/>
                      <a:pt x="281" y="232"/>
                      <a:pt x="0" y="230"/>
                    </a:cubicBezTo>
                    <a:cubicBezTo>
                      <a:pt x="0" y="153"/>
                      <a:pt x="0" y="77"/>
                      <a:pt x="0" y="0"/>
                    </a:cubicBezTo>
                    <a:cubicBezTo>
                      <a:pt x="677" y="8"/>
                      <a:pt x="1355" y="14"/>
                      <a:pt x="2033" y="15"/>
                    </a:cubicBezTo>
                    <a:cubicBezTo>
                      <a:pt x="2033" y="91"/>
                      <a:pt x="2033" y="166"/>
                      <a:pt x="2033" y="242"/>
                    </a:cubicBezTo>
                    <a:cubicBezTo>
                      <a:pt x="1750" y="241"/>
                      <a:pt x="1467" y="240"/>
                      <a:pt x="1184" y="238"/>
                    </a:cubicBezTo>
                    <a:cubicBezTo>
                      <a:pt x="1184" y="805"/>
                      <a:pt x="1184" y="1371"/>
                      <a:pt x="1184" y="1938"/>
                    </a:cubicBezTo>
                    <a:cubicBezTo>
                      <a:pt x="1071" y="1939"/>
                      <a:pt x="958" y="1939"/>
                      <a:pt x="844" y="1940"/>
                    </a:cubicBezTo>
                  </a:path>
                </a:pathLst>
              </a:custGeom>
              <a:solidFill>
                <a:srgbClr val="000000"/>
              </a:solidFill>
              <a:ln w="0">
                <a:solidFill>
                  <a:srgbClr val="000000"/>
                </a:solidFill>
                <a:prstDash val="solid"/>
                <a:round/>
                <a:headEnd/>
                <a:tailEnd/>
              </a:ln>
            </p:spPr>
            <p:txBody>
              <a:bodyPr/>
              <a:lstStyle/>
              <a:p>
                <a:endParaRPr lang="en-US"/>
              </a:p>
            </p:txBody>
          </p:sp>
          <p:sp>
            <p:nvSpPr>
              <p:cNvPr id="2065" name="Freeform 17"/>
              <p:cNvSpPr>
                <a:spLocks noEditPoints="1"/>
              </p:cNvSpPr>
              <p:nvPr/>
            </p:nvSpPr>
            <p:spPr bwMode="auto">
              <a:xfrm>
                <a:off x="7642" y="938"/>
                <a:ext cx="511" cy="736"/>
              </a:xfrm>
              <a:custGeom>
                <a:avLst/>
                <a:gdLst/>
                <a:ahLst/>
                <a:cxnLst>
                  <a:cxn ang="0">
                    <a:pos x="1377" y="975"/>
                  </a:cxn>
                  <a:cxn ang="0">
                    <a:pos x="1703" y="1006"/>
                  </a:cxn>
                  <a:cxn ang="0">
                    <a:pos x="1418" y="1337"/>
                  </a:cxn>
                  <a:cxn ang="0">
                    <a:pos x="886" y="1454"/>
                  </a:cxn>
                  <a:cxn ang="0">
                    <a:pos x="240" y="1265"/>
                  </a:cxn>
                  <a:cxn ang="0">
                    <a:pos x="0" y="739"/>
                  </a:cxn>
                  <a:cxn ang="0">
                    <a:pos x="242" y="194"/>
                  </a:cxn>
                  <a:cxn ang="0">
                    <a:pos x="868" y="0"/>
                  </a:cxn>
                  <a:cxn ang="0">
                    <a:pos x="1478" y="189"/>
                  </a:cxn>
                  <a:cxn ang="0">
                    <a:pos x="1714" y="725"/>
                  </a:cxn>
                  <a:cxn ang="0">
                    <a:pos x="1712" y="788"/>
                  </a:cxn>
                  <a:cxn ang="0">
                    <a:pos x="326" y="787"/>
                  </a:cxn>
                  <a:cxn ang="0">
                    <a:pos x="499" y="1138"/>
                  </a:cxn>
                  <a:cxn ang="0">
                    <a:pos x="888" y="1260"/>
                  </a:cxn>
                  <a:cxn ang="0">
                    <a:pos x="1183" y="1192"/>
                  </a:cxn>
                  <a:cxn ang="0">
                    <a:pos x="1377" y="975"/>
                  </a:cxn>
                  <a:cxn ang="0">
                    <a:pos x="343" y="594"/>
                  </a:cxn>
                  <a:cxn ang="0">
                    <a:pos x="1381" y="593"/>
                  </a:cxn>
                  <a:cxn ang="0">
                    <a:pos x="1262" y="330"/>
                  </a:cxn>
                  <a:cxn ang="0">
                    <a:pos x="872" y="194"/>
                  </a:cxn>
                  <a:cxn ang="0">
                    <a:pos x="508" y="303"/>
                  </a:cxn>
                  <a:cxn ang="0">
                    <a:pos x="343" y="594"/>
                  </a:cxn>
                </a:cxnLst>
                <a:rect l="0" t="0" r="r" b="b"/>
                <a:pathLst>
                  <a:path w="1714" h="1454">
                    <a:moveTo>
                      <a:pt x="1377" y="975"/>
                    </a:moveTo>
                    <a:cubicBezTo>
                      <a:pt x="1486" y="985"/>
                      <a:pt x="1595" y="995"/>
                      <a:pt x="1703" y="1006"/>
                    </a:cubicBezTo>
                    <a:cubicBezTo>
                      <a:pt x="1654" y="1149"/>
                      <a:pt x="1555" y="1257"/>
                      <a:pt x="1418" y="1337"/>
                    </a:cubicBezTo>
                    <a:cubicBezTo>
                      <a:pt x="1280" y="1416"/>
                      <a:pt x="1101" y="1454"/>
                      <a:pt x="886" y="1454"/>
                    </a:cubicBezTo>
                    <a:cubicBezTo>
                      <a:pt x="615" y="1454"/>
                      <a:pt x="398" y="1392"/>
                      <a:pt x="240" y="1265"/>
                    </a:cubicBezTo>
                    <a:cubicBezTo>
                      <a:pt x="82" y="1139"/>
                      <a:pt x="0" y="966"/>
                      <a:pt x="0" y="739"/>
                    </a:cubicBezTo>
                    <a:cubicBezTo>
                      <a:pt x="0" y="504"/>
                      <a:pt x="82" y="325"/>
                      <a:pt x="242" y="194"/>
                    </a:cubicBezTo>
                    <a:cubicBezTo>
                      <a:pt x="401" y="63"/>
                      <a:pt x="611" y="0"/>
                      <a:pt x="868" y="0"/>
                    </a:cubicBezTo>
                    <a:cubicBezTo>
                      <a:pt x="1117" y="0"/>
                      <a:pt x="1321" y="61"/>
                      <a:pt x="1478" y="189"/>
                    </a:cubicBezTo>
                    <a:cubicBezTo>
                      <a:pt x="1634" y="317"/>
                      <a:pt x="1714" y="495"/>
                      <a:pt x="1714" y="725"/>
                    </a:cubicBezTo>
                    <a:cubicBezTo>
                      <a:pt x="1714" y="739"/>
                      <a:pt x="1714" y="760"/>
                      <a:pt x="1712" y="788"/>
                    </a:cubicBezTo>
                    <a:cubicBezTo>
                      <a:pt x="1250" y="787"/>
                      <a:pt x="788" y="787"/>
                      <a:pt x="326" y="787"/>
                    </a:cubicBezTo>
                    <a:cubicBezTo>
                      <a:pt x="338" y="940"/>
                      <a:pt x="397" y="1056"/>
                      <a:pt x="499" y="1138"/>
                    </a:cubicBezTo>
                    <a:cubicBezTo>
                      <a:pt x="601" y="1220"/>
                      <a:pt x="732" y="1260"/>
                      <a:pt x="888" y="1260"/>
                    </a:cubicBezTo>
                    <a:cubicBezTo>
                      <a:pt x="1003" y="1260"/>
                      <a:pt x="1102" y="1238"/>
                      <a:pt x="1183" y="1192"/>
                    </a:cubicBezTo>
                    <a:cubicBezTo>
                      <a:pt x="1265" y="1145"/>
                      <a:pt x="1331" y="1075"/>
                      <a:pt x="1377" y="975"/>
                    </a:cubicBezTo>
                    <a:close/>
                    <a:moveTo>
                      <a:pt x="343" y="594"/>
                    </a:moveTo>
                    <a:cubicBezTo>
                      <a:pt x="689" y="594"/>
                      <a:pt x="1036" y="594"/>
                      <a:pt x="1381" y="593"/>
                    </a:cubicBezTo>
                    <a:cubicBezTo>
                      <a:pt x="1367" y="477"/>
                      <a:pt x="1327" y="390"/>
                      <a:pt x="1262" y="330"/>
                    </a:cubicBezTo>
                    <a:cubicBezTo>
                      <a:pt x="1163" y="238"/>
                      <a:pt x="1031" y="194"/>
                      <a:pt x="872" y="194"/>
                    </a:cubicBezTo>
                    <a:cubicBezTo>
                      <a:pt x="727" y="194"/>
                      <a:pt x="605" y="230"/>
                      <a:pt x="508" y="303"/>
                    </a:cubicBezTo>
                    <a:cubicBezTo>
                      <a:pt x="409" y="376"/>
                      <a:pt x="354" y="471"/>
                      <a:pt x="343" y="594"/>
                    </a:cubicBezTo>
                    <a:close/>
                  </a:path>
                </a:pathLst>
              </a:custGeom>
              <a:solidFill>
                <a:srgbClr val="000000"/>
              </a:solidFill>
              <a:ln w="0">
                <a:solidFill>
                  <a:srgbClr val="000000"/>
                </a:solidFill>
                <a:prstDash val="solid"/>
                <a:round/>
                <a:headEnd/>
                <a:tailEnd/>
              </a:ln>
            </p:spPr>
            <p:txBody>
              <a:bodyPr/>
              <a:lstStyle/>
              <a:p>
                <a:endParaRPr lang="en-US"/>
              </a:p>
            </p:txBody>
          </p:sp>
          <p:sp>
            <p:nvSpPr>
              <p:cNvPr id="2066" name="Freeform 18"/>
              <p:cNvSpPr>
                <a:spLocks/>
              </p:cNvSpPr>
              <p:nvPr/>
            </p:nvSpPr>
            <p:spPr bwMode="auto">
              <a:xfrm>
                <a:off x="8268" y="934"/>
                <a:ext cx="451" cy="731"/>
              </a:xfrm>
              <a:custGeom>
                <a:avLst/>
                <a:gdLst/>
                <a:ahLst/>
                <a:cxnLst>
                  <a:cxn ang="0">
                    <a:pos x="0" y="1435"/>
                  </a:cxn>
                  <a:cxn ang="0">
                    <a:pos x="0" y="37"/>
                  </a:cxn>
                  <a:cxn ang="0">
                    <a:pos x="284" y="36"/>
                  </a:cxn>
                  <a:cxn ang="0">
                    <a:pos x="284" y="235"/>
                  </a:cxn>
                  <a:cxn ang="0">
                    <a:pos x="875" y="1"/>
                  </a:cxn>
                  <a:cxn ang="0">
                    <a:pos x="1185" y="43"/>
                  </a:cxn>
                  <a:cxn ang="0">
                    <a:pos x="1395" y="163"/>
                  </a:cxn>
                  <a:cxn ang="0">
                    <a:pos x="1493" y="340"/>
                  </a:cxn>
                  <a:cxn ang="0">
                    <a:pos x="1511" y="575"/>
                  </a:cxn>
                  <a:cxn ang="0">
                    <a:pos x="1511" y="1447"/>
                  </a:cxn>
                  <a:cxn ang="0">
                    <a:pos x="1196" y="1444"/>
                  </a:cxn>
                  <a:cxn ang="0">
                    <a:pos x="1196" y="584"/>
                  </a:cxn>
                  <a:cxn ang="0">
                    <a:pos x="1159" y="364"/>
                  </a:cxn>
                  <a:cxn ang="0">
                    <a:pos x="1030" y="249"/>
                  </a:cxn>
                  <a:cxn ang="0">
                    <a:pos x="809" y="208"/>
                  </a:cxn>
                  <a:cxn ang="0">
                    <a:pos x="463" y="306"/>
                  </a:cxn>
                  <a:cxn ang="0">
                    <a:pos x="315" y="672"/>
                  </a:cxn>
                  <a:cxn ang="0">
                    <a:pos x="315" y="1437"/>
                  </a:cxn>
                  <a:cxn ang="0">
                    <a:pos x="0" y="1435"/>
                  </a:cxn>
                </a:cxnLst>
                <a:rect l="0" t="0" r="r" b="b"/>
                <a:pathLst>
                  <a:path w="1511" h="1447">
                    <a:moveTo>
                      <a:pt x="0" y="1435"/>
                    </a:moveTo>
                    <a:cubicBezTo>
                      <a:pt x="0" y="969"/>
                      <a:pt x="0" y="504"/>
                      <a:pt x="0" y="37"/>
                    </a:cubicBezTo>
                    <a:cubicBezTo>
                      <a:pt x="95" y="37"/>
                      <a:pt x="190" y="37"/>
                      <a:pt x="284" y="36"/>
                    </a:cubicBezTo>
                    <a:cubicBezTo>
                      <a:pt x="284" y="102"/>
                      <a:pt x="284" y="169"/>
                      <a:pt x="284" y="235"/>
                    </a:cubicBezTo>
                    <a:cubicBezTo>
                      <a:pt x="419" y="79"/>
                      <a:pt x="618" y="3"/>
                      <a:pt x="875" y="1"/>
                    </a:cubicBezTo>
                    <a:cubicBezTo>
                      <a:pt x="988" y="0"/>
                      <a:pt x="1091" y="13"/>
                      <a:pt x="1185" y="43"/>
                    </a:cubicBezTo>
                    <a:cubicBezTo>
                      <a:pt x="1278" y="74"/>
                      <a:pt x="1348" y="114"/>
                      <a:pt x="1395" y="163"/>
                    </a:cubicBezTo>
                    <a:cubicBezTo>
                      <a:pt x="1442" y="213"/>
                      <a:pt x="1474" y="272"/>
                      <a:pt x="1493" y="340"/>
                    </a:cubicBezTo>
                    <a:cubicBezTo>
                      <a:pt x="1505" y="385"/>
                      <a:pt x="1511" y="463"/>
                      <a:pt x="1511" y="575"/>
                    </a:cubicBezTo>
                    <a:cubicBezTo>
                      <a:pt x="1511" y="865"/>
                      <a:pt x="1511" y="1156"/>
                      <a:pt x="1511" y="1447"/>
                    </a:cubicBezTo>
                    <a:cubicBezTo>
                      <a:pt x="1406" y="1446"/>
                      <a:pt x="1301" y="1445"/>
                      <a:pt x="1196" y="1444"/>
                    </a:cubicBezTo>
                    <a:cubicBezTo>
                      <a:pt x="1196" y="1157"/>
                      <a:pt x="1196" y="871"/>
                      <a:pt x="1196" y="584"/>
                    </a:cubicBezTo>
                    <a:cubicBezTo>
                      <a:pt x="1196" y="487"/>
                      <a:pt x="1183" y="414"/>
                      <a:pt x="1159" y="364"/>
                    </a:cubicBezTo>
                    <a:cubicBezTo>
                      <a:pt x="1135" y="316"/>
                      <a:pt x="1091" y="279"/>
                      <a:pt x="1030" y="249"/>
                    </a:cubicBezTo>
                    <a:cubicBezTo>
                      <a:pt x="967" y="221"/>
                      <a:pt x="893" y="207"/>
                      <a:pt x="809" y="208"/>
                    </a:cubicBezTo>
                    <a:cubicBezTo>
                      <a:pt x="675" y="209"/>
                      <a:pt x="558" y="240"/>
                      <a:pt x="463" y="306"/>
                    </a:cubicBezTo>
                    <a:cubicBezTo>
                      <a:pt x="365" y="372"/>
                      <a:pt x="315" y="492"/>
                      <a:pt x="315" y="672"/>
                    </a:cubicBezTo>
                    <a:cubicBezTo>
                      <a:pt x="315" y="927"/>
                      <a:pt x="315" y="1182"/>
                      <a:pt x="315" y="1437"/>
                    </a:cubicBezTo>
                    <a:cubicBezTo>
                      <a:pt x="210" y="1437"/>
                      <a:pt x="105" y="1436"/>
                      <a:pt x="0" y="1435"/>
                    </a:cubicBezTo>
                  </a:path>
                </a:pathLst>
              </a:custGeom>
              <a:solidFill>
                <a:srgbClr val="000000"/>
              </a:solidFill>
              <a:ln w="0">
                <a:solidFill>
                  <a:srgbClr val="000000"/>
                </a:solidFill>
                <a:prstDash val="solid"/>
                <a:round/>
                <a:headEnd/>
                <a:tailEnd/>
              </a:ln>
            </p:spPr>
            <p:txBody>
              <a:bodyPr/>
              <a:lstStyle/>
              <a:p>
                <a:endParaRPr lang="en-US"/>
              </a:p>
            </p:txBody>
          </p:sp>
          <p:sp>
            <p:nvSpPr>
              <p:cNvPr id="2067" name="Freeform 19"/>
              <p:cNvSpPr>
                <a:spLocks/>
              </p:cNvSpPr>
              <p:nvPr/>
            </p:nvSpPr>
            <p:spPr bwMode="auto">
              <a:xfrm>
                <a:off x="8863" y="923"/>
                <a:ext cx="450" cy="757"/>
              </a:xfrm>
              <a:custGeom>
                <a:avLst/>
                <a:gdLst/>
                <a:ahLst/>
                <a:cxnLst>
                  <a:cxn ang="0">
                    <a:pos x="0" y="1474"/>
                  </a:cxn>
                  <a:cxn ang="0">
                    <a:pos x="0" y="44"/>
                  </a:cxn>
                  <a:cxn ang="0">
                    <a:pos x="283" y="41"/>
                  </a:cxn>
                  <a:cxn ang="0">
                    <a:pos x="283" y="246"/>
                  </a:cxn>
                  <a:cxn ang="0">
                    <a:pos x="874" y="2"/>
                  </a:cxn>
                  <a:cxn ang="0">
                    <a:pos x="1184" y="44"/>
                  </a:cxn>
                  <a:cxn ang="0">
                    <a:pos x="1393" y="167"/>
                  </a:cxn>
                  <a:cxn ang="0">
                    <a:pos x="1492" y="350"/>
                  </a:cxn>
                  <a:cxn ang="0">
                    <a:pos x="1509" y="592"/>
                  </a:cxn>
                  <a:cxn ang="0">
                    <a:pos x="1509" y="1497"/>
                  </a:cxn>
                  <a:cxn ang="0">
                    <a:pos x="1194" y="1491"/>
                  </a:cxn>
                  <a:cxn ang="0">
                    <a:pos x="1194" y="603"/>
                  </a:cxn>
                  <a:cxn ang="0">
                    <a:pos x="1157" y="376"/>
                  </a:cxn>
                  <a:cxn ang="0">
                    <a:pos x="1028" y="257"/>
                  </a:cxn>
                  <a:cxn ang="0">
                    <a:pos x="807" y="216"/>
                  </a:cxn>
                  <a:cxn ang="0">
                    <a:pos x="461" y="317"/>
                  </a:cxn>
                  <a:cxn ang="0">
                    <a:pos x="315" y="693"/>
                  </a:cxn>
                  <a:cxn ang="0">
                    <a:pos x="315" y="1478"/>
                  </a:cxn>
                  <a:cxn ang="0">
                    <a:pos x="0" y="1474"/>
                  </a:cxn>
                </a:cxnLst>
                <a:rect l="0" t="0" r="r" b="b"/>
                <a:pathLst>
                  <a:path w="1509" h="1497">
                    <a:moveTo>
                      <a:pt x="0" y="1474"/>
                    </a:moveTo>
                    <a:cubicBezTo>
                      <a:pt x="0" y="998"/>
                      <a:pt x="0" y="521"/>
                      <a:pt x="0" y="44"/>
                    </a:cubicBezTo>
                    <a:cubicBezTo>
                      <a:pt x="94" y="43"/>
                      <a:pt x="188" y="42"/>
                      <a:pt x="283" y="41"/>
                    </a:cubicBezTo>
                    <a:cubicBezTo>
                      <a:pt x="283" y="109"/>
                      <a:pt x="283" y="177"/>
                      <a:pt x="283" y="246"/>
                    </a:cubicBezTo>
                    <a:cubicBezTo>
                      <a:pt x="418" y="84"/>
                      <a:pt x="617" y="5"/>
                      <a:pt x="874" y="2"/>
                    </a:cubicBezTo>
                    <a:cubicBezTo>
                      <a:pt x="986" y="0"/>
                      <a:pt x="1090" y="13"/>
                      <a:pt x="1184" y="44"/>
                    </a:cubicBezTo>
                    <a:cubicBezTo>
                      <a:pt x="1276" y="75"/>
                      <a:pt x="1347" y="116"/>
                      <a:pt x="1393" y="167"/>
                    </a:cubicBezTo>
                    <a:cubicBezTo>
                      <a:pt x="1440" y="218"/>
                      <a:pt x="1473" y="280"/>
                      <a:pt x="1492" y="350"/>
                    </a:cubicBezTo>
                    <a:cubicBezTo>
                      <a:pt x="1504" y="396"/>
                      <a:pt x="1509" y="477"/>
                      <a:pt x="1509" y="592"/>
                    </a:cubicBezTo>
                    <a:cubicBezTo>
                      <a:pt x="1509" y="894"/>
                      <a:pt x="1509" y="1196"/>
                      <a:pt x="1509" y="1497"/>
                    </a:cubicBezTo>
                    <a:cubicBezTo>
                      <a:pt x="1404" y="1494"/>
                      <a:pt x="1299" y="1493"/>
                      <a:pt x="1194" y="1491"/>
                    </a:cubicBezTo>
                    <a:cubicBezTo>
                      <a:pt x="1194" y="1195"/>
                      <a:pt x="1194" y="899"/>
                      <a:pt x="1194" y="603"/>
                    </a:cubicBezTo>
                    <a:cubicBezTo>
                      <a:pt x="1194" y="502"/>
                      <a:pt x="1181" y="427"/>
                      <a:pt x="1157" y="376"/>
                    </a:cubicBezTo>
                    <a:cubicBezTo>
                      <a:pt x="1133" y="327"/>
                      <a:pt x="1089" y="287"/>
                      <a:pt x="1028" y="257"/>
                    </a:cubicBezTo>
                    <a:cubicBezTo>
                      <a:pt x="965" y="228"/>
                      <a:pt x="892" y="215"/>
                      <a:pt x="807" y="216"/>
                    </a:cubicBezTo>
                    <a:cubicBezTo>
                      <a:pt x="673" y="217"/>
                      <a:pt x="557" y="250"/>
                      <a:pt x="461" y="317"/>
                    </a:cubicBezTo>
                    <a:cubicBezTo>
                      <a:pt x="364" y="385"/>
                      <a:pt x="315" y="509"/>
                      <a:pt x="315" y="693"/>
                    </a:cubicBezTo>
                    <a:cubicBezTo>
                      <a:pt x="315" y="955"/>
                      <a:pt x="315" y="1216"/>
                      <a:pt x="315" y="1478"/>
                    </a:cubicBezTo>
                    <a:cubicBezTo>
                      <a:pt x="210" y="1476"/>
                      <a:pt x="105" y="1475"/>
                      <a:pt x="0" y="1474"/>
                    </a:cubicBezTo>
                  </a:path>
                </a:pathLst>
              </a:custGeom>
              <a:solidFill>
                <a:srgbClr val="000000"/>
              </a:solidFill>
              <a:ln w="0">
                <a:solidFill>
                  <a:srgbClr val="000000"/>
                </a:solidFill>
                <a:prstDash val="solid"/>
                <a:round/>
                <a:headEnd/>
                <a:tailEnd/>
              </a:ln>
            </p:spPr>
            <p:txBody>
              <a:bodyPr/>
              <a:lstStyle/>
              <a:p>
                <a:endParaRPr lang="en-US"/>
              </a:p>
            </p:txBody>
          </p:sp>
          <p:sp>
            <p:nvSpPr>
              <p:cNvPr id="2068" name="Freeform 20"/>
              <p:cNvSpPr>
                <a:spLocks noEditPoints="1"/>
              </p:cNvSpPr>
              <p:nvPr/>
            </p:nvSpPr>
            <p:spPr bwMode="auto">
              <a:xfrm>
                <a:off x="9457" y="642"/>
                <a:ext cx="94" cy="1046"/>
              </a:xfrm>
              <a:custGeom>
                <a:avLst/>
                <a:gdLst/>
                <a:ahLst/>
                <a:cxnLst>
                  <a:cxn ang="0">
                    <a:pos x="0" y="299"/>
                  </a:cxn>
                  <a:cxn ang="0">
                    <a:pos x="0" y="9"/>
                  </a:cxn>
                  <a:cxn ang="0">
                    <a:pos x="315" y="0"/>
                  </a:cxn>
                  <a:cxn ang="0">
                    <a:pos x="315" y="292"/>
                  </a:cxn>
                  <a:cxn ang="0">
                    <a:pos x="0" y="299"/>
                  </a:cxn>
                  <a:cxn ang="0">
                    <a:pos x="0" y="2062"/>
                  </a:cxn>
                  <a:cxn ang="0">
                    <a:pos x="0" y="575"/>
                  </a:cxn>
                  <a:cxn ang="0">
                    <a:pos x="315" y="570"/>
                  </a:cxn>
                  <a:cxn ang="0">
                    <a:pos x="315" y="2068"/>
                  </a:cxn>
                  <a:cxn ang="0">
                    <a:pos x="0" y="2062"/>
                  </a:cxn>
                </a:cxnLst>
                <a:rect l="0" t="0" r="r" b="b"/>
                <a:pathLst>
                  <a:path w="315" h="2068">
                    <a:moveTo>
                      <a:pt x="0" y="299"/>
                    </a:moveTo>
                    <a:cubicBezTo>
                      <a:pt x="0" y="202"/>
                      <a:pt x="0" y="106"/>
                      <a:pt x="0" y="9"/>
                    </a:cubicBezTo>
                    <a:cubicBezTo>
                      <a:pt x="105" y="6"/>
                      <a:pt x="210" y="3"/>
                      <a:pt x="315" y="0"/>
                    </a:cubicBezTo>
                    <a:cubicBezTo>
                      <a:pt x="315" y="97"/>
                      <a:pt x="315" y="194"/>
                      <a:pt x="315" y="292"/>
                    </a:cubicBezTo>
                    <a:cubicBezTo>
                      <a:pt x="210" y="294"/>
                      <a:pt x="105" y="297"/>
                      <a:pt x="0" y="299"/>
                    </a:cubicBezTo>
                    <a:close/>
                    <a:moveTo>
                      <a:pt x="0" y="2062"/>
                    </a:moveTo>
                    <a:cubicBezTo>
                      <a:pt x="0" y="1566"/>
                      <a:pt x="0" y="1071"/>
                      <a:pt x="0" y="575"/>
                    </a:cubicBezTo>
                    <a:cubicBezTo>
                      <a:pt x="105" y="573"/>
                      <a:pt x="210" y="572"/>
                      <a:pt x="315" y="570"/>
                    </a:cubicBezTo>
                    <a:cubicBezTo>
                      <a:pt x="315" y="1069"/>
                      <a:pt x="315" y="1568"/>
                      <a:pt x="315" y="2068"/>
                    </a:cubicBezTo>
                    <a:cubicBezTo>
                      <a:pt x="210" y="2066"/>
                      <a:pt x="105" y="2064"/>
                      <a:pt x="0" y="2062"/>
                    </a:cubicBezTo>
                    <a:close/>
                  </a:path>
                </a:pathLst>
              </a:custGeom>
              <a:solidFill>
                <a:srgbClr val="000000"/>
              </a:solidFill>
              <a:ln w="0">
                <a:solidFill>
                  <a:srgbClr val="000000"/>
                </a:solidFill>
                <a:prstDash val="solid"/>
                <a:round/>
                <a:headEnd/>
                <a:tailEnd/>
              </a:ln>
            </p:spPr>
            <p:txBody>
              <a:bodyPr/>
              <a:lstStyle/>
              <a:p>
                <a:endParaRPr lang="en-US"/>
              </a:p>
            </p:txBody>
          </p:sp>
          <p:sp>
            <p:nvSpPr>
              <p:cNvPr id="2069" name="Freeform 21"/>
              <p:cNvSpPr>
                <a:spLocks/>
              </p:cNvSpPr>
              <p:nvPr/>
            </p:nvSpPr>
            <p:spPr bwMode="auto">
              <a:xfrm>
                <a:off x="9657" y="901"/>
                <a:ext cx="460" cy="820"/>
              </a:xfrm>
              <a:custGeom>
                <a:avLst/>
                <a:gdLst/>
                <a:ahLst/>
                <a:cxnLst>
                  <a:cxn ang="0">
                    <a:pos x="0" y="556"/>
                  </a:cxn>
                  <a:cxn ang="0">
                    <a:pos x="156" y="538"/>
                  </a:cxn>
                  <a:cxn ang="0">
                    <a:pos x="230" y="657"/>
                  </a:cxn>
                  <a:cxn ang="0">
                    <a:pos x="396" y="701"/>
                  </a:cxn>
                  <a:cxn ang="0">
                    <a:pos x="557" y="667"/>
                  </a:cxn>
                  <a:cxn ang="0">
                    <a:pos x="610" y="581"/>
                  </a:cxn>
                  <a:cxn ang="0">
                    <a:pos x="564" y="510"/>
                  </a:cxn>
                  <a:cxn ang="0">
                    <a:pos x="403" y="464"/>
                  </a:cxn>
                  <a:cxn ang="0">
                    <a:pos x="163" y="400"/>
                  </a:cxn>
                  <a:cxn ang="0">
                    <a:pos x="62" y="328"/>
                  </a:cxn>
                  <a:cxn ang="0">
                    <a:pos x="27" y="227"/>
                  </a:cxn>
                  <a:cxn ang="0">
                    <a:pos x="56" y="132"/>
                  </a:cxn>
                  <a:cxn ang="0">
                    <a:pos x="133" y="59"/>
                  </a:cxn>
                  <a:cxn ang="0">
                    <a:pos x="233" y="20"/>
                  </a:cxn>
                  <a:cxn ang="0">
                    <a:pos x="369" y="2"/>
                  </a:cxn>
                  <a:cxn ang="0">
                    <a:pos x="561" y="24"/>
                  </a:cxn>
                  <a:cxn ang="0">
                    <a:pos x="682" y="94"/>
                  </a:cxn>
                  <a:cxn ang="0">
                    <a:pos x="737" y="215"/>
                  </a:cxn>
                  <a:cxn ang="0">
                    <a:pos x="583" y="234"/>
                  </a:cxn>
                  <a:cxn ang="0">
                    <a:pos x="523" y="141"/>
                  </a:cxn>
                  <a:cxn ang="0">
                    <a:pos x="380" y="109"/>
                  </a:cxn>
                  <a:cxn ang="0">
                    <a:pos x="225" y="141"/>
                  </a:cxn>
                  <a:cxn ang="0">
                    <a:pos x="179" y="210"/>
                  </a:cxn>
                  <a:cxn ang="0">
                    <a:pos x="198" y="255"/>
                  </a:cxn>
                  <a:cxn ang="0">
                    <a:pos x="258" y="290"/>
                  </a:cxn>
                  <a:cxn ang="0">
                    <a:pos x="397" y="323"/>
                  </a:cxn>
                  <a:cxn ang="0">
                    <a:pos x="631" y="384"/>
                  </a:cxn>
                  <a:cxn ang="0">
                    <a:pos x="734" y="454"/>
                  </a:cxn>
                  <a:cxn ang="0">
                    <a:pos x="772" y="569"/>
                  </a:cxn>
                  <a:cxn ang="0">
                    <a:pos x="726" y="694"/>
                  </a:cxn>
                  <a:cxn ang="0">
                    <a:pos x="593" y="782"/>
                  </a:cxn>
                  <a:cxn ang="0">
                    <a:pos x="397" y="809"/>
                  </a:cxn>
                  <a:cxn ang="0">
                    <a:pos x="122" y="740"/>
                  </a:cxn>
                  <a:cxn ang="0">
                    <a:pos x="0" y="556"/>
                  </a:cxn>
                </a:cxnLst>
                <a:rect l="0" t="0" r="r" b="b"/>
                <a:pathLst>
                  <a:path w="772" h="811">
                    <a:moveTo>
                      <a:pt x="0" y="556"/>
                    </a:moveTo>
                    <a:cubicBezTo>
                      <a:pt x="52" y="550"/>
                      <a:pt x="104" y="544"/>
                      <a:pt x="156" y="538"/>
                    </a:cubicBezTo>
                    <a:cubicBezTo>
                      <a:pt x="165" y="589"/>
                      <a:pt x="190" y="628"/>
                      <a:pt x="230" y="657"/>
                    </a:cubicBezTo>
                    <a:cubicBezTo>
                      <a:pt x="269" y="685"/>
                      <a:pt x="325" y="700"/>
                      <a:pt x="396" y="701"/>
                    </a:cubicBezTo>
                    <a:cubicBezTo>
                      <a:pt x="469" y="702"/>
                      <a:pt x="523" y="691"/>
                      <a:pt x="557" y="667"/>
                    </a:cubicBezTo>
                    <a:cubicBezTo>
                      <a:pt x="592" y="643"/>
                      <a:pt x="610" y="614"/>
                      <a:pt x="610" y="581"/>
                    </a:cubicBezTo>
                    <a:cubicBezTo>
                      <a:pt x="610" y="551"/>
                      <a:pt x="594" y="527"/>
                      <a:pt x="564" y="510"/>
                    </a:cubicBezTo>
                    <a:cubicBezTo>
                      <a:pt x="542" y="498"/>
                      <a:pt x="488" y="483"/>
                      <a:pt x="403" y="464"/>
                    </a:cubicBezTo>
                    <a:cubicBezTo>
                      <a:pt x="287" y="439"/>
                      <a:pt x="207" y="418"/>
                      <a:pt x="163" y="400"/>
                    </a:cubicBezTo>
                    <a:cubicBezTo>
                      <a:pt x="119" y="383"/>
                      <a:pt x="84" y="359"/>
                      <a:pt x="62" y="328"/>
                    </a:cubicBezTo>
                    <a:cubicBezTo>
                      <a:pt x="39" y="297"/>
                      <a:pt x="27" y="264"/>
                      <a:pt x="27" y="227"/>
                    </a:cubicBezTo>
                    <a:cubicBezTo>
                      <a:pt x="27" y="193"/>
                      <a:pt x="37" y="162"/>
                      <a:pt x="56" y="132"/>
                    </a:cubicBezTo>
                    <a:cubicBezTo>
                      <a:pt x="74" y="103"/>
                      <a:pt x="100" y="80"/>
                      <a:pt x="133" y="59"/>
                    </a:cubicBezTo>
                    <a:cubicBezTo>
                      <a:pt x="157" y="44"/>
                      <a:pt x="190" y="31"/>
                      <a:pt x="233" y="20"/>
                    </a:cubicBezTo>
                    <a:cubicBezTo>
                      <a:pt x="275" y="9"/>
                      <a:pt x="321" y="3"/>
                      <a:pt x="369" y="2"/>
                    </a:cubicBezTo>
                    <a:cubicBezTo>
                      <a:pt x="441" y="0"/>
                      <a:pt x="506" y="7"/>
                      <a:pt x="561" y="24"/>
                    </a:cubicBezTo>
                    <a:cubicBezTo>
                      <a:pt x="616" y="41"/>
                      <a:pt x="657" y="63"/>
                      <a:pt x="682" y="94"/>
                    </a:cubicBezTo>
                    <a:cubicBezTo>
                      <a:pt x="708" y="124"/>
                      <a:pt x="727" y="164"/>
                      <a:pt x="737" y="215"/>
                    </a:cubicBezTo>
                    <a:cubicBezTo>
                      <a:pt x="685" y="222"/>
                      <a:pt x="634" y="228"/>
                      <a:pt x="583" y="234"/>
                    </a:cubicBezTo>
                    <a:cubicBezTo>
                      <a:pt x="576" y="194"/>
                      <a:pt x="556" y="163"/>
                      <a:pt x="523" y="141"/>
                    </a:cubicBezTo>
                    <a:cubicBezTo>
                      <a:pt x="489" y="118"/>
                      <a:pt x="441" y="108"/>
                      <a:pt x="380" y="109"/>
                    </a:cubicBezTo>
                    <a:cubicBezTo>
                      <a:pt x="307" y="110"/>
                      <a:pt x="256" y="121"/>
                      <a:pt x="225" y="141"/>
                    </a:cubicBezTo>
                    <a:cubicBezTo>
                      <a:pt x="195" y="161"/>
                      <a:pt x="179" y="184"/>
                      <a:pt x="179" y="210"/>
                    </a:cubicBezTo>
                    <a:cubicBezTo>
                      <a:pt x="179" y="227"/>
                      <a:pt x="185" y="242"/>
                      <a:pt x="198" y="255"/>
                    </a:cubicBezTo>
                    <a:cubicBezTo>
                      <a:pt x="211" y="269"/>
                      <a:pt x="232" y="281"/>
                      <a:pt x="258" y="290"/>
                    </a:cubicBezTo>
                    <a:cubicBezTo>
                      <a:pt x="274" y="295"/>
                      <a:pt x="321" y="305"/>
                      <a:pt x="397" y="323"/>
                    </a:cubicBezTo>
                    <a:cubicBezTo>
                      <a:pt x="508" y="348"/>
                      <a:pt x="586" y="367"/>
                      <a:pt x="631" y="384"/>
                    </a:cubicBezTo>
                    <a:cubicBezTo>
                      <a:pt x="674" y="400"/>
                      <a:pt x="709" y="423"/>
                      <a:pt x="734" y="454"/>
                    </a:cubicBezTo>
                    <a:cubicBezTo>
                      <a:pt x="759" y="485"/>
                      <a:pt x="772" y="523"/>
                      <a:pt x="772" y="569"/>
                    </a:cubicBezTo>
                    <a:cubicBezTo>
                      <a:pt x="772" y="614"/>
                      <a:pt x="756" y="654"/>
                      <a:pt x="726" y="694"/>
                    </a:cubicBezTo>
                    <a:cubicBezTo>
                      <a:pt x="696" y="733"/>
                      <a:pt x="651" y="761"/>
                      <a:pt x="593" y="782"/>
                    </a:cubicBezTo>
                    <a:cubicBezTo>
                      <a:pt x="536" y="802"/>
                      <a:pt x="470" y="811"/>
                      <a:pt x="397" y="809"/>
                    </a:cubicBezTo>
                    <a:cubicBezTo>
                      <a:pt x="277" y="806"/>
                      <a:pt x="185" y="783"/>
                      <a:pt x="122" y="740"/>
                    </a:cubicBezTo>
                    <a:cubicBezTo>
                      <a:pt x="59" y="698"/>
                      <a:pt x="18" y="637"/>
                      <a:pt x="0" y="556"/>
                    </a:cubicBezTo>
                  </a:path>
                </a:pathLst>
              </a:custGeom>
              <a:solidFill>
                <a:srgbClr val="000000"/>
              </a:solidFill>
              <a:ln w="0">
                <a:solidFill>
                  <a:srgbClr val="000000"/>
                </a:solidFill>
                <a:prstDash val="solid"/>
                <a:round/>
                <a:headEnd/>
                <a:tailEnd/>
              </a:ln>
            </p:spPr>
            <p:txBody>
              <a:bodyPr/>
              <a:lstStyle/>
              <a:p>
                <a:endParaRPr lang="en-US"/>
              </a:p>
            </p:txBody>
          </p:sp>
          <p:sp>
            <p:nvSpPr>
              <p:cNvPr id="2070" name="Freeform 22"/>
              <p:cNvSpPr>
                <a:spLocks/>
              </p:cNvSpPr>
              <p:nvPr/>
            </p:nvSpPr>
            <p:spPr bwMode="auto">
              <a:xfrm>
                <a:off x="10508" y="521"/>
                <a:ext cx="675" cy="1256"/>
              </a:xfrm>
              <a:custGeom>
                <a:avLst/>
                <a:gdLst/>
                <a:ahLst/>
                <a:cxnLst>
                  <a:cxn ang="0">
                    <a:pos x="962" y="801"/>
                  </a:cxn>
                  <a:cxn ang="0">
                    <a:pos x="1131" y="844"/>
                  </a:cxn>
                  <a:cxn ang="0">
                    <a:pos x="941" y="1145"/>
                  </a:cxn>
                  <a:cxn ang="0">
                    <a:pos x="602" y="1237"/>
                  </a:cxn>
                  <a:cxn ang="0">
                    <a:pos x="265" y="1148"/>
                  </a:cxn>
                  <a:cxn ang="0">
                    <a:pos x="68" y="925"/>
                  </a:cxn>
                  <a:cxn ang="0">
                    <a:pos x="0" y="618"/>
                  </a:cxn>
                  <a:cxn ang="0">
                    <a:pos x="77" y="305"/>
                  </a:cxn>
                  <a:cxn ang="0">
                    <a:pos x="294" y="93"/>
                  </a:cxn>
                  <a:cxn ang="0">
                    <a:pos x="604" y="7"/>
                  </a:cxn>
                  <a:cxn ang="0">
                    <a:pos x="927" y="81"/>
                  </a:cxn>
                  <a:cxn ang="0">
                    <a:pos x="1110" y="338"/>
                  </a:cxn>
                  <a:cxn ang="0">
                    <a:pos x="943" y="381"/>
                  </a:cxn>
                  <a:cxn ang="0">
                    <a:pos x="814" y="192"/>
                  </a:cxn>
                  <a:cxn ang="0">
                    <a:pos x="601" y="141"/>
                  </a:cxn>
                  <a:cxn ang="0">
                    <a:pos x="355" y="217"/>
                  </a:cxn>
                  <a:cxn ang="0">
                    <a:pos x="215" y="393"/>
                  </a:cxn>
                  <a:cxn ang="0">
                    <a:pos x="175" y="616"/>
                  </a:cxn>
                  <a:cxn ang="0">
                    <a:pos x="223" y="873"/>
                  </a:cxn>
                  <a:cxn ang="0">
                    <a:pos x="370" y="1041"/>
                  </a:cxn>
                  <a:cxn ang="0">
                    <a:pos x="588" y="1102"/>
                  </a:cxn>
                  <a:cxn ang="0">
                    <a:pos x="829" y="1031"/>
                  </a:cxn>
                  <a:cxn ang="0">
                    <a:pos x="962" y="801"/>
                  </a:cxn>
                </a:cxnLst>
                <a:rect l="0" t="0" r="r" b="b"/>
                <a:pathLst>
                  <a:path w="1131" h="1242">
                    <a:moveTo>
                      <a:pt x="962" y="801"/>
                    </a:moveTo>
                    <a:cubicBezTo>
                      <a:pt x="1019" y="816"/>
                      <a:pt x="1075" y="829"/>
                      <a:pt x="1131" y="844"/>
                    </a:cubicBezTo>
                    <a:cubicBezTo>
                      <a:pt x="1097" y="978"/>
                      <a:pt x="1032" y="1078"/>
                      <a:pt x="941" y="1145"/>
                    </a:cubicBezTo>
                    <a:cubicBezTo>
                      <a:pt x="849" y="1213"/>
                      <a:pt x="735" y="1242"/>
                      <a:pt x="602" y="1237"/>
                    </a:cubicBezTo>
                    <a:cubicBezTo>
                      <a:pt x="464" y="1232"/>
                      <a:pt x="352" y="1203"/>
                      <a:pt x="265" y="1148"/>
                    </a:cubicBezTo>
                    <a:cubicBezTo>
                      <a:pt x="180" y="1094"/>
                      <a:pt x="112" y="1021"/>
                      <a:pt x="68" y="925"/>
                    </a:cubicBezTo>
                    <a:cubicBezTo>
                      <a:pt x="24" y="829"/>
                      <a:pt x="0" y="727"/>
                      <a:pt x="0" y="618"/>
                    </a:cubicBezTo>
                    <a:cubicBezTo>
                      <a:pt x="0" y="500"/>
                      <a:pt x="26" y="396"/>
                      <a:pt x="77" y="305"/>
                    </a:cubicBezTo>
                    <a:cubicBezTo>
                      <a:pt x="127" y="215"/>
                      <a:pt x="200" y="145"/>
                      <a:pt x="294" y="93"/>
                    </a:cubicBezTo>
                    <a:cubicBezTo>
                      <a:pt x="387" y="41"/>
                      <a:pt x="492" y="13"/>
                      <a:pt x="604" y="7"/>
                    </a:cubicBezTo>
                    <a:cubicBezTo>
                      <a:pt x="733" y="0"/>
                      <a:pt x="841" y="23"/>
                      <a:pt x="927" y="81"/>
                    </a:cubicBezTo>
                    <a:cubicBezTo>
                      <a:pt x="1014" y="140"/>
                      <a:pt x="1076" y="225"/>
                      <a:pt x="1110" y="338"/>
                    </a:cubicBezTo>
                    <a:cubicBezTo>
                      <a:pt x="1054" y="353"/>
                      <a:pt x="999" y="366"/>
                      <a:pt x="943" y="381"/>
                    </a:cubicBezTo>
                    <a:cubicBezTo>
                      <a:pt x="914" y="292"/>
                      <a:pt x="870" y="230"/>
                      <a:pt x="814" y="192"/>
                    </a:cubicBezTo>
                    <a:cubicBezTo>
                      <a:pt x="758" y="154"/>
                      <a:pt x="686" y="138"/>
                      <a:pt x="601" y="141"/>
                    </a:cubicBezTo>
                    <a:cubicBezTo>
                      <a:pt x="502" y="146"/>
                      <a:pt x="420" y="171"/>
                      <a:pt x="355" y="217"/>
                    </a:cubicBezTo>
                    <a:cubicBezTo>
                      <a:pt x="289" y="263"/>
                      <a:pt x="242" y="321"/>
                      <a:pt x="215" y="393"/>
                    </a:cubicBezTo>
                    <a:cubicBezTo>
                      <a:pt x="188" y="466"/>
                      <a:pt x="175" y="540"/>
                      <a:pt x="175" y="616"/>
                    </a:cubicBezTo>
                    <a:cubicBezTo>
                      <a:pt x="175" y="714"/>
                      <a:pt x="191" y="799"/>
                      <a:pt x="223" y="873"/>
                    </a:cubicBezTo>
                    <a:cubicBezTo>
                      <a:pt x="254" y="947"/>
                      <a:pt x="303" y="1002"/>
                      <a:pt x="370" y="1041"/>
                    </a:cubicBezTo>
                    <a:cubicBezTo>
                      <a:pt x="437" y="1080"/>
                      <a:pt x="510" y="1100"/>
                      <a:pt x="588" y="1102"/>
                    </a:cubicBezTo>
                    <a:cubicBezTo>
                      <a:pt x="683" y="1105"/>
                      <a:pt x="764" y="1082"/>
                      <a:pt x="829" y="1031"/>
                    </a:cubicBezTo>
                    <a:cubicBezTo>
                      <a:pt x="894" y="980"/>
                      <a:pt x="939" y="904"/>
                      <a:pt x="962" y="801"/>
                    </a:cubicBezTo>
                  </a:path>
                </a:pathLst>
              </a:custGeom>
              <a:solidFill>
                <a:srgbClr val="000000"/>
              </a:solidFill>
              <a:ln w="0">
                <a:solidFill>
                  <a:srgbClr val="000000"/>
                </a:solidFill>
                <a:prstDash val="solid"/>
                <a:round/>
                <a:headEnd/>
                <a:tailEnd/>
              </a:ln>
            </p:spPr>
            <p:txBody>
              <a:bodyPr/>
              <a:lstStyle/>
              <a:p>
                <a:endParaRPr lang="en-US"/>
              </a:p>
            </p:txBody>
          </p:sp>
          <p:sp>
            <p:nvSpPr>
              <p:cNvPr id="2071" name="Freeform 23"/>
              <p:cNvSpPr>
                <a:spLocks/>
              </p:cNvSpPr>
              <p:nvPr/>
            </p:nvSpPr>
            <p:spPr bwMode="auto">
              <a:xfrm>
                <a:off x="11294" y="496"/>
                <a:ext cx="94" cy="1290"/>
              </a:xfrm>
              <a:custGeom>
                <a:avLst/>
                <a:gdLst/>
                <a:ahLst/>
                <a:cxnLst>
                  <a:cxn ang="0">
                    <a:pos x="0" y="1268"/>
                  </a:cxn>
                  <a:cxn ang="0">
                    <a:pos x="0" y="10"/>
                  </a:cxn>
                  <a:cxn ang="0">
                    <a:pos x="157" y="0"/>
                  </a:cxn>
                  <a:cxn ang="0">
                    <a:pos x="157" y="1275"/>
                  </a:cxn>
                  <a:cxn ang="0">
                    <a:pos x="0" y="1268"/>
                  </a:cxn>
                </a:cxnLst>
                <a:rect l="0" t="0" r="r" b="b"/>
                <a:pathLst>
                  <a:path w="157" h="1275">
                    <a:moveTo>
                      <a:pt x="0" y="1268"/>
                    </a:moveTo>
                    <a:cubicBezTo>
                      <a:pt x="0" y="849"/>
                      <a:pt x="0" y="429"/>
                      <a:pt x="0" y="10"/>
                    </a:cubicBezTo>
                    <a:cubicBezTo>
                      <a:pt x="52" y="7"/>
                      <a:pt x="104" y="4"/>
                      <a:pt x="157" y="0"/>
                    </a:cubicBezTo>
                    <a:cubicBezTo>
                      <a:pt x="157" y="425"/>
                      <a:pt x="157" y="850"/>
                      <a:pt x="157" y="1275"/>
                    </a:cubicBezTo>
                    <a:cubicBezTo>
                      <a:pt x="104" y="1273"/>
                      <a:pt x="52" y="1271"/>
                      <a:pt x="0" y="1268"/>
                    </a:cubicBezTo>
                  </a:path>
                </a:pathLst>
              </a:custGeom>
              <a:solidFill>
                <a:srgbClr val="000000"/>
              </a:solidFill>
              <a:ln w="0">
                <a:solidFill>
                  <a:srgbClr val="000000"/>
                </a:solidFill>
                <a:prstDash val="solid"/>
                <a:round/>
                <a:headEnd/>
                <a:tailEnd/>
              </a:ln>
            </p:spPr>
            <p:txBody>
              <a:bodyPr/>
              <a:lstStyle/>
              <a:p>
                <a:endParaRPr lang="en-US"/>
              </a:p>
            </p:txBody>
          </p:sp>
          <p:sp>
            <p:nvSpPr>
              <p:cNvPr id="2072" name="Freeform 24"/>
              <p:cNvSpPr>
                <a:spLocks/>
              </p:cNvSpPr>
              <p:nvPr/>
            </p:nvSpPr>
            <p:spPr bwMode="auto">
              <a:xfrm>
                <a:off x="11531" y="815"/>
                <a:ext cx="447" cy="1024"/>
              </a:xfrm>
              <a:custGeom>
                <a:avLst/>
                <a:gdLst/>
                <a:ahLst/>
                <a:cxnLst>
                  <a:cxn ang="0">
                    <a:pos x="610" y="999"/>
                  </a:cxn>
                  <a:cxn ang="0">
                    <a:pos x="610" y="853"/>
                  </a:cxn>
                  <a:cxn ang="0">
                    <a:pos x="316" y="1007"/>
                  </a:cxn>
                  <a:cxn ang="0">
                    <a:pos x="164" y="967"/>
                  </a:cxn>
                  <a:cxn ang="0">
                    <a:pos x="58" y="881"/>
                  </a:cxn>
                  <a:cxn ang="0">
                    <a:pos x="9" y="762"/>
                  </a:cxn>
                  <a:cxn ang="0">
                    <a:pos x="0" y="612"/>
                  </a:cxn>
                  <a:cxn ang="0">
                    <a:pos x="0" y="28"/>
                  </a:cxn>
                  <a:cxn ang="0">
                    <a:pos x="157" y="23"/>
                  </a:cxn>
                  <a:cxn ang="0">
                    <a:pos x="157" y="552"/>
                  </a:cxn>
                  <a:cxn ang="0">
                    <a:pos x="166" y="723"/>
                  </a:cxn>
                  <a:cxn ang="0">
                    <a:pos x="229" y="825"/>
                  </a:cxn>
                  <a:cxn ang="0">
                    <a:pos x="348" y="867"/>
                  </a:cxn>
                  <a:cxn ang="0">
                    <a:pos x="480" y="833"/>
                  </a:cxn>
                  <a:cxn ang="0">
                    <a:pos x="568" y="730"/>
                  </a:cxn>
                  <a:cxn ang="0">
                    <a:pos x="594" y="538"/>
                  </a:cxn>
                  <a:cxn ang="0">
                    <a:pos x="594" y="6"/>
                  </a:cxn>
                  <a:cxn ang="0">
                    <a:pos x="750" y="0"/>
                  </a:cxn>
                  <a:cxn ang="0">
                    <a:pos x="750" y="1006"/>
                  </a:cxn>
                  <a:cxn ang="0">
                    <a:pos x="610" y="999"/>
                  </a:cxn>
                </a:cxnLst>
                <a:rect l="0" t="0" r="r" b="b"/>
                <a:pathLst>
                  <a:path w="750" h="1013">
                    <a:moveTo>
                      <a:pt x="610" y="999"/>
                    </a:moveTo>
                    <a:cubicBezTo>
                      <a:pt x="610" y="950"/>
                      <a:pt x="610" y="902"/>
                      <a:pt x="610" y="853"/>
                    </a:cubicBezTo>
                    <a:cubicBezTo>
                      <a:pt x="539" y="963"/>
                      <a:pt x="440" y="1013"/>
                      <a:pt x="316" y="1007"/>
                    </a:cubicBezTo>
                    <a:cubicBezTo>
                      <a:pt x="261" y="1004"/>
                      <a:pt x="211" y="991"/>
                      <a:pt x="164" y="967"/>
                    </a:cubicBezTo>
                    <a:cubicBezTo>
                      <a:pt x="116" y="943"/>
                      <a:pt x="81" y="915"/>
                      <a:pt x="58" y="881"/>
                    </a:cubicBezTo>
                    <a:cubicBezTo>
                      <a:pt x="35" y="848"/>
                      <a:pt x="19" y="809"/>
                      <a:pt x="9" y="762"/>
                    </a:cubicBezTo>
                    <a:cubicBezTo>
                      <a:pt x="3" y="730"/>
                      <a:pt x="0" y="681"/>
                      <a:pt x="0" y="612"/>
                    </a:cubicBezTo>
                    <a:cubicBezTo>
                      <a:pt x="0" y="417"/>
                      <a:pt x="0" y="223"/>
                      <a:pt x="0" y="28"/>
                    </a:cubicBezTo>
                    <a:cubicBezTo>
                      <a:pt x="52" y="26"/>
                      <a:pt x="104" y="24"/>
                      <a:pt x="157" y="23"/>
                    </a:cubicBezTo>
                    <a:cubicBezTo>
                      <a:pt x="157" y="199"/>
                      <a:pt x="157" y="376"/>
                      <a:pt x="157" y="552"/>
                    </a:cubicBezTo>
                    <a:cubicBezTo>
                      <a:pt x="157" y="637"/>
                      <a:pt x="160" y="694"/>
                      <a:pt x="166" y="723"/>
                    </a:cubicBezTo>
                    <a:cubicBezTo>
                      <a:pt x="176" y="766"/>
                      <a:pt x="197" y="800"/>
                      <a:pt x="229" y="825"/>
                    </a:cubicBezTo>
                    <a:cubicBezTo>
                      <a:pt x="261" y="851"/>
                      <a:pt x="301" y="865"/>
                      <a:pt x="348" y="867"/>
                    </a:cubicBezTo>
                    <a:cubicBezTo>
                      <a:pt x="395" y="868"/>
                      <a:pt x="439" y="857"/>
                      <a:pt x="480" y="833"/>
                    </a:cubicBezTo>
                    <a:cubicBezTo>
                      <a:pt x="521" y="809"/>
                      <a:pt x="551" y="775"/>
                      <a:pt x="568" y="730"/>
                    </a:cubicBezTo>
                    <a:cubicBezTo>
                      <a:pt x="585" y="687"/>
                      <a:pt x="594" y="623"/>
                      <a:pt x="594" y="538"/>
                    </a:cubicBezTo>
                    <a:cubicBezTo>
                      <a:pt x="594" y="361"/>
                      <a:pt x="594" y="183"/>
                      <a:pt x="594" y="6"/>
                    </a:cubicBezTo>
                    <a:cubicBezTo>
                      <a:pt x="646" y="4"/>
                      <a:pt x="698" y="2"/>
                      <a:pt x="750" y="0"/>
                    </a:cubicBezTo>
                    <a:cubicBezTo>
                      <a:pt x="750" y="335"/>
                      <a:pt x="750" y="671"/>
                      <a:pt x="750" y="1006"/>
                    </a:cubicBezTo>
                    <a:cubicBezTo>
                      <a:pt x="704" y="1003"/>
                      <a:pt x="657" y="1001"/>
                      <a:pt x="610" y="999"/>
                    </a:cubicBezTo>
                  </a:path>
                </a:pathLst>
              </a:custGeom>
              <a:solidFill>
                <a:srgbClr val="000000"/>
              </a:solidFill>
              <a:ln w="0">
                <a:solidFill>
                  <a:srgbClr val="000000"/>
                </a:solidFill>
                <a:prstDash val="solid"/>
                <a:round/>
                <a:headEnd/>
                <a:tailEnd/>
              </a:ln>
            </p:spPr>
            <p:txBody>
              <a:bodyPr/>
              <a:lstStyle/>
              <a:p>
                <a:endParaRPr lang="en-US"/>
              </a:p>
            </p:txBody>
          </p:sp>
          <p:sp>
            <p:nvSpPr>
              <p:cNvPr id="2073" name="Freeform 25"/>
              <p:cNvSpPr>
                <a:spLocks noEditPoints="1"/>
              </p:cNvSpPr>
              <p:nvPr/>
            </p:nvSpPr>
            <p:spPr bwMode="auto">
              <a:xfrm>
                <a:off x="12125" y="397"/>
                <a:ext cx="479" cy="1500"/>
              </a:xfrm>
              <a:custGeom>
                <a:avLst/>
                <a:gdLst/>
                <a:ahLst/>
                <a:cxnLst>
                  <a:cxn ang="0">
                    <a:pos x="145" y="1438"/>
                  </a:cxn>
                  <a:cxn ang="0">
                    <a:pos x="0" y="1431"/>
                  </a:cxn>
                  <a:cxn ang="0">
                    <a:pos x="0" y="12"/>
                  </a:cxn>
                  <a:cxn ang="0">
                    <a:pos x="156" y="0"/>
                  </a:cxn>
                  <a:cxn ang="0">
                    <a:pos x="156" y="514"/>
                  </a:cxn>
                  <a:cxn ang="0">
                    <a:pos x="410" y="362"/>
                  </a:cxn>
                  <a:cxn ang="0">
                    <a:pos x="572" y="394"/>
                  </a:cxn>
                  <a:cxn ang="0">
                    <a:pos x="697" y="503"/>
                  </a:cxn>
                  <a:cxn ang="0">
                    <a:pos x="774" y="680"/>
                  </a:cxn>
                  <a:cxn ang="0">
                    <a:pos x="802" y="905"/>
                  </a:cxn>
                  <a:cxn ang="0">
                    <a:pos x="684" y="1339"/>
                  </a:cxn>
                  <a:cxn ang="0">
                    <a:pos x="402" y="1476"/>
                  </a:cxn>
                  <a:cxn ang="0">
                    <a:pos x="145" y="1308"/>
                  </a:cxn>
                  <a:cxn ang="0">
                    <a:pos x="145" y="1438"/>
                  </a:cxn>
                  <a:cxn ang="0">
                    <a:pos x="143" y="910"/>
                  </a:cxn>
                  <a:cxn ang="0">
                    <a:pos x="189" y="1182"/>
                  </a:cxn>
                  <a:cxn ang="0">
                    <a:pos x="389" y="1327"/>
                  </a:cxn>
                  <a:cxn ang="0">
                    <a:pos x="567" y="1230"/>
                  </a:cxn>
                  <a:cxn ang="0">
                    <a:pos x="642" y="920"/>
                  </a:cxn>
                  <a:cxn ang="0">
                    <a:pos x="570" y="606"/>
                  </a:cxn>
                  <a:cxn ang="0">
                    <a:pos x="396" y="511"/>
                  </a:cxn>
                  <a:cxn ang="0">
                    <a:pos x="218" y="617"/>
                  </a:cxn>
                  <a:cxn ang="0">
                    <a:pos x="143" y="910"/>
                  </a:cxn>
                </a:cxnLst>
                <a:rect l="0" t="0" r="r" b="b"/>
                <a:pathLst>
                  <a:path w="802" h="1483">
                    <a:moveTo>
                      <a:pt x="145" y="1438"/>
                    </a:moveTo>
                    <a:cubicBezTo>
                      <a:pt x="97" y="1436"/>
                      <a:pt x="48" y="1433"/>
                      <a:pt x="0" y="1431"/>
                    </a:cubicBezTo>
                    <a:cubicBezTo>
                      <a:pt x="0" y="958"/>
                      <a:pt x="0" y="485"/>
                      <a:pt x="0" y="12"/>
                    </a:cubicBezTo>
                    <a:cubicBezTo>
                      <a:pt x="52" y="8"/>
                      <a:pt x="104" y="4"/>
                      <a:pt x="156" y="0"/>
                    </a:cubicBezTo>
                    <a:cubicBezTo>
                      <a:pt x="156" y="171"/>
                      <a:pt x="156" y="342"/>
                      <a:pt x="156" y="514"/>
                    </a:cubicBezTo>
                    <a:cubicBezTo>
                      <a:pt x="222" y="417"/>
                      <a:pt x="307" y="367"/>
                      <a:pt x="410" y="362"/>
                    </a:cubicBezTo>
                    <a:cubicBezTo>
                      <a:pt x="466" y="359"/>
                      <a:pt x="521" y="370"/>
                      <a:pt x="572" y="394"/>
                    </a:cubicBezTo>
                    <a:cubicBezTo>
                      <a:pt x="622" y="420"/>
                      <a:pt x="665" y="456"/>
                      <a:pt x="697" y="503"/>
                    </a:cubicBezTo>
                    <a:cubicBezTo>
                      <a:pt x="729" y="552"/>
                      <a:pt x="756" y="611"/>
                      <a:pt x="774" y="680"/>
                    </a:cubicBezTo>
                    <a:cubicBezTo>
                      <a:pt x="792" y="750"/>
                      <a:pt x="802" y="825"/>
                      <a:pt x="802" y="905"/>
                    </a:cubicBezTo>
                    <a:cubicBezTo>
                      <a:pt x="802" y="1094"/>
                      <a:pt x="762" y="1239"/>
                      <a:pt x="684" y="1339"/>
                    </a:cubicBezTo>
                    <a:cubicBezTo>
                      <a:pt x="607" y="1438"/>
                      <a:pt x="512" y="1483"/>
                      <a:pt x="402" y="1476"/>
                    </a:cubicBezTo>
                    <a:cubicBezTo>
                      <a:pt x="293" y="1470"/>
                      <a:pt x="206" y="1415"/>
                      <a:pt x="145" y="1308"/>
                    </a:cubicBezTo>
                    <a:cubicBezTo>
                      <a:pt x="145" y="1352"/>
                      <a:pt x="145" y="1395"/>
                      <a:pt x="145" y="1438"/>
                    </a:cubicBezTo>
                    <a:close/>
                    <a:moveTo>
                      <a:pt x="143" y="910"/>
                    </a:moveTo>
                    <a:cubicBezTo>
                      <a:pt x="143" y="1035"/>
                      <a:pt x="158" y="1125"/>
                      <a:pt x="189" y="1182"/>
                    </a:cubicBezTo>
                    <a:cubicBezTo>
                      <a:pt x="238" y="1276"/>
                      <a:pt x="305" y="1324"/>
                      <a:pt x="389" y="1327"/>
                    </a:cubicBezTo>
                    <a:cubicBezTo>
                      <a:pt x="458" y="1330"/>
                      <a:pt x="518" y="1299"/>
                      <a:pt x="567" y="1230"/>
                    </a:cubicBezTo>
                    <a:cubicBezTo>
                      <a:pt x="616" y="1162"/>
                      <a:pt x="642" y="1058"/>
                      <a:pt x="642" y="920"/>
                    </a:cubicBezTo>
                    <a:cubicBezTo>
                      <a:pt x="642" y="777"/>
                      <a:pt x="618" y="673"/>
                      <a:pt x="570" y="606"/>
                    </a:cubicBezTo>
                    <a:cubicBezTo>
                      <a:pt x="523" y="540"/>
                      <a:pt x="464" y="509"/>
                      <a:pt x="396" y="511"/>
                    </a:cubicBezTo>
                    <a:cubicBezTo>
                      <a:pt x="327" y="513"/>
                      <a:pt x="267" y="548"/>
                      <a:pt x="218" y="617"/>
                    </a:cubicBezTo>
                    <a:cubicBezTo>
                      <a:pt x="169" y="687"/>
                      <a:pt x="143" y="784"/>
                      <a:pt x="143" y="910"/>
                    </a:cubicBezTo>
                    <a:close/>
                  </a:path>
                </a:pathLst>
              </a:custGeom>
              <a:solidFill>
                <a:srgbClr val="000000"/>
              </a:solidFill>
              <a:ln w="0">
                <a:solidFill>
                  <a:srgbClr val="000000"/>
                </a:solidFill>
                <a:prstDash val="solid"/>
                <a:round/>
                <a:headEnd/>
                <a:tailEnd/>
              </a:ln>
            </p:spPr>
            <p:txBody>
              <a:bodyPr/>
              <a:lstStyle/>
              <a:p>
                <a:endParaRPr lang="en-US"/>
              </a:p>
            </p:txBody>
          </p:sp>
          <p:sp>
            <p:nvSpPr>
              <p:cNvPr id="2074" name="Freeform 26"/>
              <p:cNvSpPr>
                <a:spLocks/>
              </p:cNvSpPr>
              <p:nvPr/>
            </p:nvSpPr>
            <p:spPr bwMode="auto">
              <a:xfrm>
                <a:off x="13041" y="263"/>
                <a:ext cx="101" cy="1681"/>
              </a:xfrm>
              <a:custGeom>
                <a:avLst/>
                <a:gdLst/>
                <a:ahLst/>
                <a:cxnLst>
                  <a:cxn ang="0">
                    <a:pos x="0" y="1651"/>
                  </a:cxn>
                  <a:cxn ang="0">
                    <a:pos x="0" y="16"/>
                  </a:cxn>
                  <a:cxn ang="0">
                    <a:pos x="169" y="0"/>
                  </a:cxn>
                  <a:cxn ang="0">
                    <a:pos x="169" y="1662"/>
                  </a:cxn>
                  <a:cxn ang="0">
                    <a:pos x="0" y="1651"/>
                  </a:cxn>
                </a:cxnLst>
                <a:rect l="0" t="0" r="r" b="b"/>
                <a:pathLst>
                  <a:path w="169" h="1662">
                    <a:moveTo>
                      <a:pt x="0" y="1651"/>
                    </a:moveTo>
                    <a:cubicBezTo>
                      <a:pt x="0" y="1106"/>
                      <a:pt x="0" y="561"/>
                      <a:pt x="0" y="16"/>
                    </a:cubicBezTo>
                    <a:cubicBezTo>
                      <a:pt x="56" y="11"/>
                      <a:pt x="113" y="6"/>
                      <a:pt x="169" y="0"/>
                    </a:cubicBezTo>
                    <a:cubicBezTo>
                      <a:pt x="169" y="554"/>
                      <a:pt x="169" y="1108"/>
                      <a:pt x="169" y="1662"/>
                    </a:cubicBezTo>
                    <a:cubicBezTo>
                      <a:pt x="113" y="1658"/>
                      <a:pt x="56" y="1655"/>
                      <a:pt x="0" y="1651"/>
                    </a:cubicBezTo>
                  </a:path>
                </a:pathLst>
              </a:custGeom>
              <a:solidFill>
                <a:srgbClr val="000000"/>
              </a:solidFill>
              <a:ln w="0">
                <a:solidFill>
                  <a:srgbClr val="000000"/>
                </a:solidFill>
                <a:prstDash val="solid"/>
                <a:round/>
                <a:headEnd/>
                <a:tailEnd/>
              </a:ln>
            </p:spPr>
            <p:txBody>
              <a:bodyPr/>
              <a:lstStyle/>
              <a:p>
                <a:endParaRPr lang="en-US"/>
              </a:p>
            </p:txBody>
          </p:sp>
          <p:sp>
            <p:nvSpPr>
              <p:cNvPr id="2075" name="Freeform 27"/>
              <p:cNvSpPr>
                <a:spLocks/>
              </p:cNvSpPr>
              <p:nvPr/>
            </p:nvSpPr>
            <p:spPr bwMode="auto">
              <a:xfrm>
                <a:off x="13308" y="655"/>
                <a:ext cx="447" cy="1358"/>
              </a:xfrm>
              <a:custGeom>
                <a:avLst/>
                <a:gdLst/>
                <a:ahLst/>
                <a:cxnLst>
                  <a:cxn ang="0">
                    <a:pos x="0" y="1291"/>
                  </a:cxn>
                  <a:cxn ang="0">
                    <a:pos x="0" y="56"/>
                  </a:cxn>
                  <a:cxn ang="0">
                    <a:pos x="141" y="49"/>
                  </a:cxn>
                  <a:cxn ang="0">
                    <a:pos x="141" y="227"/>
                  </a:cxn>
                  <a:cxn ang="0">
                    <a:pos x="435" y="3"/>
                  </a:cxn>
                  <a:cxn ang="0">
                    <a:pos x="589" y="37"/>
                  </a:cxn>
                  <a:cxn ang="0">
                    <a:pos x="693" y="144"/>
                  </a:cxn>
                  <a:cxn ang="0">
                    <a:pos x="742" y="308"/>
                  </a:cxn>
                  <a:cxn ang="0">
                    <a:pos x="750" y="526"/>
                  </a:cxn>
                  <a:cxn ang="0">
                    <a:pos x="750" y="1343"/>
                  </a:cxn>
                  <a:cxn ang="0">
                    <a:pos x="594" y="1332"/>
                  </a:cxn>
                  <a:cxn ang="0">
                    <a:pos x="594" y="536"/>
                  </a:cxn>
                  <a:cxn ang="0">
                    <a:pos x="576" y="334"/>
                  </a:cxn>
                  <a:cxn ang="0">
                    <a:pos x="511" y="229"/>
                  </a:cxn>
                  <a:cxn ang="0">
                    <a:pos x="402" y="194"/>
                  </a:cxn>
                  <a:cxn ang="0">
                    <a:pos x="230" y="287"/>
                  </a:cxn>
                  <a:cxn ang="0">
                    <a:pos x="157" y="617"/>
                  </a:cxn>
                  <a:cxn ang="0">
                    <a:pos x="157" y="1302"/>
                  </a:cxn>
                  <a:cxn ang="0">
                    <a:pos x="0" y="1291"/>
                  </a:cxn>
                </a:cxnLst>
                <a:rect l="0" t="0" r="r" b="b"/>
                <a:pathLst>
                  <a:path w="750" h="1343">
                    <a:moveTo>
                      <a:pt x="0" y="1291"/>
                    </a:moveTo>
                    <a:cubicBezTo>
                      <a:pt x="0" y="880"/>
                      <a:pt x="0" y="468"/>
                      <a:pt x="0" y="56"/>
                    </a:cubicBezTo>
                    <a:cubicBezTo>
                      <a:pt x="48" y="53"/>
                      <a:pt x="94" y="51"/>
                      <a:pt x="141" y="49"/>
                    </a:cubicBezTo>
                    <a:cubicBezTo>
                      <a:pt x="141" y="108"/>
                      <a:pt x="141" y="167"/>
                      <a:pt x="141" y="227"/>
                    </a:cubicBezTo>
                    <a:cubicBezTo>
                      <a:pt x="209" y="85"/>
                      <a:pt x="307" y="11"/>
                      <a:pt x="435" y="3"/>
                    </a:cubicBezTo>
                    <a:cubicBezTo>
                      <a:pt x="491" y="0"/>
                      <a:pt x="542" y="11"/>
                      <a:pt x="589" y="37"/>
                    </a:cubicBezTo>
                    <a:cubicBezTo>
                      <a:pt x="635" y="63"/>
                      <a:pt x="670" y="99"/>
                      <a:pt x="693" y="144"/>
                    </a:cubicBezTo>
                    <a:cubicBezTo>
                      <a:pt x="716" y="189"/>
                      <a:pt x="732" y="245"/>
                      <a:pt x="742" y="308"/>
                    </a:cubicBezTo>
                    <a:cubicBezTo>
                      <a:pt x="748" y="349"/>
                      <a:pt x="750" y="423"/>
                      <a:pt x="750" y="526"/>
                    </a:cubicBezTo>
                    <a:cubicBezTo>
                      <a:pt x="750" y="798"/>
                      <a:pt x="750" y="1070"/>
                      <a:pt x="750" y="1343"/>
                    </a:cubicBezTo>
                    <a:cubicBezTo>
                      <a:pt x="698" y="1339"/>
                      <a:pt x="646" y="1335"/>
                      <a:pt x="594" y="1332"/>
                    </a:cubicBezTo>
                    <a:cubicBezTo>
                      <a:pt x="594" y="1066"/>
                      <a:pt x="594" y="801"/>
                      <a:pt x="594" y="536"/>
                    </a:cubicBezTo>
                    <a:cubicBezTo>
                      <a:pt x="594" y="446"/>
                      <a:pt x="588" y="379"/>
                      <a:pt x="576" y="334"/>
                    </a:cubicBezTo>
                    <a:cubicBezTo>
                      <a:pt x="564" y="289"/>
                      <a:pt x="542" y="255"/>
                      <a:pt x="511" y="229"/>
                    </a:cubicBezTo>
                    <a:cubicBezTo>
                      <a:pt x="480" y="204"/>
                      <a:pt x="444" y="192"/>
                      <a:pt x="402" y="194"/>
                    </a:cubicBezTo>
                    <a:cubicBezTo>
                      <a:pt x="335" y="197"/>
                      <a:pt x="277" y="227"/>
                      <a:pt x="230" y="287"/>
                    </a:cubicBezTo>
                    <a:cubicBezTo>
                      <a:pt x="182" y="347"/>
                      <a:pt x="157" y="456"/>
                      <a:pt x="157" y="617"/>
                    </a:cubicBezTo>
                    <a:cubicBezTo>
                      <a:pt x="157" y="845"/>
                      <a:pt x="157" y="1073"/>
                      <a:pt x="157" y="1302"/>
                    </a:cubicBezTo>
                    <a:cubicBezTo>
                      <a:pt x="105" y="1298"/>
                      <a:pt x="53" y="1295"/>
                      <a:pt x="0" y="1291"/>
                    </a:cubicBezTo>
                  </a:path>
                </a:pathLst>
              </a:custGeom>
              <a:solidFill>
                <a:srgbClr val="000000"/>
              </a:solidFill>
              <a:ln w="0">
                <a:solidFill>
                  <a:srgbClr val="000000"/>
                </a:solidFill>
                <a:prstDash val="solid"/>
                <a:round/>
                <a:headEnd/>
                <a:tailEnd/>
              </a:ln>
            </p:spPr>
            <p:txBody>
              <a:bodyPr/>
              <a:lstStyle/>
              <a:p>
                <a:endParaRPr lang="en-US"/>
              </a:p>
            </p:txBody>
          </p:sp>
          <p:sp>
            <p:nvSpPr>
              <p:cNvPr id="2076" name="Freeform 28"/>
              <p:cNvSpPr>
                <a:spLocks/>
              </p:cNvSpPr>
              <p:nvPr/>
            </p:nvSpPr>
            <p:spPr bwMode="auto">
              <a:xfrm>
                <a:off x="13870" y="596"/>
                <a:ext cx="479" cy="1502"/>
              </a:xfrm>
              <a:custGeom>
                <a:avLst/>
                <a:gdLst/>
                <a:ahLst/>
                <a:cxnLst>
                  <a:cxn ang="0">
                    <a:pos x="649" y="936"/>
                  </a:cxn>
                  <a:cxn ang="0">
                    <a:pos x="803" y="972"/>
                  </a:cxn>
                  <a:cxn ang="0">
                    <a:pos x="674" y="1357"/>
                  </a:cxn>
                  <a:cxn ang="0">
                    <a:pos x="419" y="1478"/>
                  </a:cxn>
                  <a:cxn ang="0">
                    <a:pos x="116" y="1270"/>
                  </a:cxn>
                  <a:cxn ang="0">
                    <a:pos x="0" y="744"/>
                  </a:cxn>
                  <a:cxn ang="0">
                    <a:pos x="50" y="360"/>
                  </a:cxn>
                  <a:cxn ang="0">
                    <a:pos x="201" y="103"/>
                  </a:cxn>
                  <a:cxn ang="0">
                    <a:pos x="421" y="7"/>
                  </a:cxn>
                  <a:cxn ang="0">
                    <a:pos x="666" y="109"/>
                  </a:cxn>
                  <a:cxn ang="0">
                    <a:pos x="788" y="444"/>
                  </a:cxn>
                  <a:cxn ang="0">
                    <a:pos x="636" y="484"/>
                  </a:cxn>
                  <a:cxn ang="0">
                    <a:pos x="560" y="269"/>
                  </a:cxn>
                  <a:cxn ang="0">
                    <a:pos x="427" y="203"/>
                  </a:cxn>
                  <a:cxn ang="0">
                    <a:pos x="235" y="337"/>
                  </a:cxn>
                  <a:cxn ang="0">
                    <a:pos x="161" y="739"/>
                  </a:cxn>
                  <a:cxn ang="0">
                    <a:pos x="232" y="1144"/>
                  </a:cxn>
                  <a:cxn ang="0">
                    <a:pos x="418" y="1282"/>
                  </a:cxn>
                  <a:cxn ang="0">
                    <a:pos x="571" y="1203"/>
                  </a:cxn>
                  <a:cxn ang="0">
                    <a:pos x="649" y="936"/>
                  </a:cxn>
                </a:cxnLst>
                <a:rect l="0" t="0" r="r" b="b"/>
                <a:pathLst>
                  <a:path w="803" h="1486">
                    <a:moveTo>
                      <a:pt x="649" y="936"/>
                    </a:moveTo>
                    <a:cubicBezTo>
                      <a:pt x="700" y="948"/>
                      <a:pt x="752" y="960"/>
                      <a:pt x="803" y="972"/>
                    </a:cubicBezTo>
                    <a:cubicBezTo>
                      <a:pt x="787" y="1139"/>
                      <a:pt x="743" y="1266"/>
                      <a:pt x="674" y="1357"/>
                    </a:cubicBezTo>
                    <a:cubicBezTo>
                      <a:pt x="606" y="1446"/>
                      <a:pt x="520" y="1486"/>
                      <a:pt x="419" y="1478"/>
                    </a:cubicBezTo>
                    <a:cubicBezTo>
                      <a:pt x="294" y="1468"/>
                      <a:pt x="192" y="1398"/>
                      <a:pt x="116" y="1270"/>
                    </a:cubicBezTo>
                    <a:cubicBezTo>
                      <a:pt x="40" y="1144"/>
                      <a:pt x="0" y="969"/>
                      <a:pt x="0" y="744"/>
                    </a:cubicBezTo>
                    <a:cubicBezTo>
                      <a:pt x="0" y="598"/>
                      <a:pt x="17" y="470"/>
                      <a:pt x="50" y="360"/>
                    </a:cubicBezTo>
                    <a:cubicBezTo>
                      <a:pt x="82" y="248"/>
                      <a:pt x="134" y="163"/>
                      <a:pt x="201" y="103"/>
                    </a:cubicBezTo>
                    <a:cubicBezTo>
                      <a:pt x="267" y="43"/>
                      <a:pt x="341" y="12"/>
                      <a:pt x="421" y="7"/>
                    </a:cubicBezTo>
                    <a:cubicBezTo>
                      <a:pt x="520" y="0"/>
                      <a:pt x="603" y="34"/>
                      <a:pt x="666" y="109"/>
                    </a:cubicBezTo>
                    <a:cubicBezTo>
                      <a:pt x="729" y="187"/>
                      <a:pt x="770" y="298"/>
                      <a:pt x="788" y="444"/>
                    </a:cubicBezTo>
                    <a:cubicBezTo>
                      <a:pt x="738" y="458"/>
                      <a:pt x="687" y="471"/>
                      <a:pt x="636" y="484"/>
                    </a:cubicBezTo>
                    <a:cubicBezTo>
                      <a:pt x="622" y="389"/>
                      <a:pt x="596" y="316"/>
                      <a:pt x="560" y="269"/>
                    </a:cubicBezTo>
                    <a:cubicBezTo>
                      <a:pt x="523" y="222"/>
                      <a:pt x="478" y="200"/>
                      <a:pt x="427" y="203"/>
                    </a:cubicBezTo>
                    <a:cubicBezTo>
                      <a:pt x="348" y="206"/>
                      <a:pt x="284" y="250"/>
                      <a:pt x="235" y="337"/>
                    </a:cubicBezTo>
                    <a:cubicBezTo>
                      <a:pt x="186" y="423"/>
                      <a:pt x="161" y="557"/>
                      <a:pt x="161" y="739"/>
                    </a:cubicBezTo>
                    <a:cubicBezTo>
                      <a:pt x="161" y="924"/>
                      <a:pt x="185" y="1057"/>
                      <a:pt x="232" y="1144"/>
                    </a:cubicBezTo>
                    <a:cubicBezTo>
                      <a:pt x="279" y="1232"/>
                      <a:pt x="341" y="1277"/>
                      <a:pt x="418" y="1282"/>
                    </a:cubicBezTo>
                    <a:cubicBezTo>
                      <a:pt x="479" y="1285"/>
                      <a:pt x="531" y="1259"/>
                      <a:pt x="571" y="1203"/>
                    </a:cubicBezTo>
                    <a:cubicBezTo>
                      <a:pt x="612" y="1147"/>
                      <a:pt x="638" y="1058"/>
                      <a:pt x="649" y="936"/>
                    </a:cubicBezTo>
                  </a:path>
                </a:pathLst>
              </a:custGeom>
              <a:solidFill>
                <a:srgbClr val="000000"/>
              </a:solidFill>
              <a:ln w="0">
                <a:solidFill>
                  <a:srgbClr val="000000"/>
                </a:solidFill>
                <a:prstDash val="solid"/>
                <a:round/>
                <a:headEnd/>
                <a:tailEnd/>
              </a:ln>
            </p:spPr>
            <p:txBody>
              <a:bodyPr/>
              <a:lstStyle/>
              <a:p>
                <a:endParaRPr lang="en-US"/>
              </a:p>
            </p:txBody>
          </p:sp>
          <p:sp>
            <p:nvSpPr>
              <p:cNvPr id="2077" name="Freeform 29"/>
              <p:cNvSpPr>
                <a:spLocks/>
              </p:cNvSpPr>
              <p:nvPr/>
            </p:nvSpPr>
            <p:spPr bwMode="auto">
              <a:xfrm>
                <a:off x="1285" y="48"/>
                <a:ext cx="696" cy="2002"/>
              </a:xfrm>
              <a:custGeom>
                <a:avLst/>
                <a:gdLst/>
                <a:ahLst/>
                <a:cxnLst>
                  <a:cxn ang="0">
                    <a:pos x="292" y="2002"/>
                  </a:cxn>
                  <a:cxn ang="0">
                    <a:pos x="292" y="1178"/>
                  </a:cxn>
                  <a:cxn ang="0">
                    <a:pos x="0" y="0"/>
                  </a:cxn>
                  <a:cxn ang="0">
                    <a:pos x="122" y="23"/>
                  </a:cxn>
                  <a:cxn ang="0">
                    <a:pos x="271" y="641"/>
                  </a:cxn>
                  <a:cxn ang="0">
                    <a:pos x="349" y="974"/>
                  </a:cxn>
                  <a:cxn ang="0">
                    <a:pos x="432" y="641"/>
                  </a:cxn>
                  <a:cxn ang="0">
                    <a:pos x="579" y="108"/>
                  </a:cxn>
                  <a:cxn ang="0">
                    <a:pos x="696" y="128"/>
                  </a:cxn>
                  <a:cxn ang="0">
                    <a:pos x="393" y="1179"/>
                  </a:cxn>
                  <a:cxn ang="0">
                    <a:pos x="393" y="1990"/>
                  </a:cxn>
                  <a:cxn ang="0">
                    <a:pos x="292" y="2002"/>
                  </a:cxn>
                </a:cxnLst>
                <a:rect l="0" t="0" r="r" b="b"/>
                <a:pathLst>
                  <a:path w="696" h="2002">
                    <a:moveTo>
                      <a:pt x="292" y="2002"/>
                    </a:moveTo>
                    <a:cubicBezTo>
                      <a:pt x="292" y="1728"/>
                      <a:pt x="292" y="1453"/>
                      <a:pt x="292" y="1178"/>
                    </a:cubicBezTo>
                    <a:cubicBezTo>
                      <a:pt x="194" y="797"/>
                      <a:pt x="95" y="406"/>
                      <a:pt x="0" y="0"/>
                    </a:cubicBezTo>
                    <a:cubicBezTo>
                      <a:pt x="41" y="8"/>
                      <a:pt x="81" y="16"/>
                      <a:pt x="122" y="23"/>
                    </a:cubicBezTo>
                    <a:cubicBezTo>
                      <a:pt x="171" y="233"/>
                      <a:pt x="222" y="438"/>
                      <a:pt x="271" y="641"/>
                    </a:cubicBezTo>
                    <a:cubicBezTo>
                      <a:pt x="299" y="753"/>
                      <a:pt x="325" y="864"/>
                      <a:pt x="349" y="974"/>
                    </a:cubicBezTo>
                    <a:cubicBezTo>
                      <a:pt x="371" y="874"/>
                      <a:pt x="399" y="763"/>
                      <a:pt x="432" y="641"/>
                    </a:cubicBezTo>
                    <a:cubicBezTo>
                      <a:pt x="480" y="460"/>
                      <a:pt x="530" y="283"/>
                      <a:pt x="579" y="108"/>
                    </a:cubicBezTo>
                    <a:cubicBezTo>
                      <a:pt x="618" y="115"/>
                      <a:pt x="657" y="122"/>
                      <a:pt x="696" y="128"/>
                    </a:cubicBezTo>
                    <a:cubicBezTo>
                      <a:pt x="595" y="467"/>
                      <a:pt x="492" y="815"/>
                      <a:pt x="393" y="1179"/>
                    </a:cubicBezTo>
                    <a:cubicBezTo>
                      <a:pt x="393" y="1449"/>
                      <a:pt x="393" y="1720"/>
                      <a:pt x="393" y="1990"/>
                    </a:cubicBezTo>
                    <a:cubicBezTo>
                      <a:pt x="359" y="1994"/>
                      <a:pt x="326" y="1998"/>
                      <a:pt x="292" y="2002"/>
                    </a:cubicBezTo>
                  </a:path>
                </a:pathLst>
              </a:custGeom>
              <a:noFill/>
              <a:ln w="18415" cap="rnd">
                <a:solidFill>
                  <a:srgbClr val="000000"/>
                </a:solidFill>
                <a:prstDash val="solid"/>
                <a:round/>
                <a:headEnd/>
                <a:tailEnd/>
              </a:ln>
            </p:spPr>
            <p:txBody>
              <a:bodyPr/>
              <a:lstStyle/>
              <a:p>
                <a:endParaRPr lang="en-US"/>
              </a:p>
            </p:txBody>
          </p:sp>
          <p:sp>
            <p:nvSpPr>
              <p:cNvPr id="2078" name="Freeform 30"/>
              <p:cNvSpPr>
                <a:spLocks/>
              </p:cNvSpPr>
              <p:nvPr/>
            </p:nvSpPr>
            <p:spPr bwMode="auto">
              <a:xfrm>
                <a:off x="1998" y="681"/>
                <a:ext cx="447" cy="1329"/>
              </a:xfrm>
              <a:custGeom>
                <a:avLst/>
                <a:gdLst/>
                <a:ahLst/>
                <a:cxnLst>
                  <a:cxn ang="0">
                    <a:pos x="364" y="1277"/>
                  </a:cxn>
                  <a:cxn ang="0">
                    <a:pos x="364" y="1094"/>
                  </a:cxn>
                  <a:cxn ang="0">
                    <a:pos x="189" y="1325"/>
                  </a:cxn>
                  <a:cxn ang="0">
                    <a:pos x="98" y="1292"/>
                  </a:cxn>
                  <a:cxn ang="0">
                    <a:pos x="35" y="1187"/>
                  </a:cxn>
                  <a:cxn ang="0">
                    <a:pos x="6" y="1025"/>
                  </a:cxn>
                  <a:cxn ang="0">
                    <a:pos x="0" y="817"/>
                  </a:cxn>
                  <a:cxn ang="0">
                    <a:pos x="0" y="0"/>
                  </a:cxn>
                  <a:cxn ang="0">
                    <a:pos x="94" y="9"/>
                  </a:cxn>
                  <a:cxn ang="0">
                    <a:pos x="94" y="729"/>
                  </a:cxn>
                  <a:cxn ang="0">
                    <a:pos x="100" y="961"/>
                  </a:cxn>
                  <a:cxn ang="0">
                    <a:pos x="137" y="1094"/>
                  </a:cxn>
                  <a:cxn ang="0">
                    <a:pos x="207" y="1137"/>
                  </a:cxn>
                  <a:cxn ang="0">
                    <a:pos x="286" y="1081"/>
                  </a:cxn>
                  <a:cxn ang="0">
                    <a:pos x="339" y="943"/>
                  </a:cxn>
                  <a:cxn ang="0">
                    <a:pos x="353" y="700"/>
                  </a:cxn>
                  <a:cxn ang="0">
                    <a:pos x="353" y="32"/>
                  </a:cxn>
                  <a:cxn ang="0">
                    <a:pos x="447" y="40"/>
                  </a:cxn>
                  <a:cxn ang="0">
                    <a:pos x="447" y="1268"/>
                  </a:cxn>
                  <a:cxn ang="0">
                    <a:pos x="364" y="1277"/>
                  </a:cxn>
                </a:cxnLst>
                <a:rect l="0" t="0" r="r" b="b"/>
                <a:pathLst>
                  <a:path w="447" h="1329">
                    <a:moveTo>
                      <a:pt x="364" y="1277"/>
                    </a:moveTo>
                    <a:cubicBezTo>
                      <a:pt x="364" y="1216"/>
                      <a:pt x="364" y="1155"/>
                      <a:pt x="364" y="1094"/>
                    </a:cubicBezTo>
                    <a:cubicBezTo>
                      <a:pt x="321" y="1239"/>
                      <a:pt x="262" y="1317"/>
                      <a:pt x="189" y="1325"/>
                    </a:cubicBezTo>
                    <a:cubicBezTo>
                      <a:pt x="156" y="1329"/>
                      <a:pt x="126" y="1319"/>
                      <a:pt x="98" y="1292"/>
                    </a:cubicBezTo>
                    <a:cubicBezTo>
                      <a:pt x="69" y="1266"/>
                      <a:pt x="48" y="1231"/>
                      <a:pt x="35" y="1187"/>
                    </a:cubicBezTo>
                    <a:cubicBezTo>
                      <a:pt x="21" y="1144"/>
                      <a:pt x="12" y="1090"/>
                      <a:pt x="6" y="1025"/>
                    </a:cubicBezTo>
                    <a:cubicBezTo>
                      <a:pt x="3" y="981"/>
                      <a:pt x="0" y="912"/>
                      <a:pt x="0" y="817"/>
                    </a:cubicBezTo>
                    <a:cubicBezTo>
                      <a:pt x="0" y="545"/>
                      <a:pt x="0" y="272"/>
                      <a:pt x="0" y="0"/>
                    </a:cubicBezTo>
                    <a:cubicBezTo>
                      <a:pt x="32" y="3"/>
                      <a:pt x="63" y="6"/>
                      <a:pt x="94" y="9"/>
                    </a:cubicBezTo>
                    <a:cubicBezTo>
                      <a:pt x="94" y="249"/>
                      <a:pt x="94" y="489"/>
                      <a:pt x="94" y="729"/>
                    </a:cubicBezTo>
                    <a:cubicBezTo>
                      <a:pt x="94" y="844"/>
                      <a:pt x="96" y="921"/>
                      <a:pt x="100" y="961"/>
                    </a:cubicBezTo>
                    <a:cubicBezTo>
                      <a:pt x="105" y="1018"/>
                      <a:pt x="118" y="1062"/>
                      <a:pt x="137" y="1094"/>
                    </a:cubicBezTo>
                    <a:cubicBezTo>
                      <a:pt x="156" y="1125"/>
                      <a:pt x="179" y="1140"/>
                      <a:pt x="207" y="1137"/>
                    </a:cubicBezTo>
                    <a:cubicBezTo>
                      <a:pt x="235" y="1135"/>
                      <a:pt x="262" y="1116"/>
                      <a:pt x="286" y="1081"/>
                    </a:cubicBezTo>
                    <a:cubicBezTo>
                      <a:pt x="311" y="1046"/>
                      <a:pt x="328" y="1001"/>
                      <a:pt x="339" y="943"/>
                    </a:cubicBezTo>
                    <a:cubicBezTo>
                      <a:pt x="348" y="887"/>
                      <a:pt x="353" y="806"/>
                      <a:pt x="353" y="700"/>
                    </a:cubicBezTo>
                    <a:cubicBezTo>
                      <a:pt x="353" y="477"/>
                      <a:pt x="353" y="254"/>
                      <a:pt x="353" y="32"/>
                    </a:cubicBezTo>
                    <a:cubicBezTo>
                      <a:pt x="385" y="35"/>
                      <a:pt x="416" y="38"/>
                      <a:pt x="447" y="40"/>
                    </a:cubicBezTo>
                    <a:cubicBezTo>
                      <a:pt x="447" y="450"/>
                      <a:pt x="447" y="859"/>
                      <a:pt x="447" y="1268"/>
                    </a:cubicBezTo>
                    <a:cubicBezTo>
                      <a:pt x="419" y="1271"/>
                      <a:pt x="391" y="1274"/>
                      <a:pt x="364" y="1277"/>
                    </a:cubicBezTo>
                  </a:path>
                </a:pathLst>
              </a:custGeom>
              <a:noFill/>
              <a:ln w="18415" cap="rnd">
                <a:solidFill>
                  <a:srgbClr val="000000"/>
                </a:solidFill>
                <a:prstDash val="solid"/>
                <a:round/>
                <a:headEnd/>
                <a:tailEnd/>
              </a:ln>
            </p:spPr>
            <p:txBody>
              <a:bodyPr/>
              <a:lstStyle/>
              <a:p>
                <a:endParaRPr lang="en-US"/>
              </a:p>
            </p:txBody>
          </p:sp>
          <p:sp>
            <p:nvSpPr>
              <p:cNvPr id="2079" name="Freeform 31"/>
              <p:cNvSpPr>
                <a:spLocks/>
              </p:cNvSpPr>
              <p:nvPr/>
            </p:nvSpPr>
            <p:spPr bwMode="auto">
              <a:xfrm>
                <a:off x="2591" y="723"/>
                <a:ext cx="448" cy="1210"/>
              </a:xfrm>
              <a:custGeom>
                <a:avLst/>
                <a:gdLst/>
                <a:ahLst/>
                <a:cxnLst>
                  <a:cxn ang="0">
                    <a:pos x="0" y="1210"/>
                  </a:cxn>
                  <a:cxn ang="0">
                    <a:pos x="0" y="11"/>
                  </a:cxn>
                  <a:cxn ang="0">
                    <a:pos x="84" y="18"/>
                  </a:cxn>
                  <a:cxn ang="0">
                    <a:pos x="84" y="186"/>
                  </a:cxn>
                  <a:cxn ang="0">
                    <a:pos x="260" y="6"/>
                  </a:cxn>
                  <a:cxn ang="0">
                    <a:pos x="352" y="50"/>
                  </a:cxn>
                  <a:cxn ang="0">
                    <a:pos x="414" y="151"/>
                  </a:cxn>
                  <a:cxn ang="0">
                    <a:pos x="443" y="293"/>
                  </a:cxn>
                  <a:cxn ang="0">
                    <a:pos x="448" y="478"/>
                  </a:cxn>
                  <a:cxn ang="0">
                    <a:pos x="448" y="1165"/>
                  </a:cxn>
                  <a:cxn ang="0">
                    <a:pos x="355" y="1174"/>
                  </a:cxn>
                  <a:cxn ang="0">
                    <a:pos x="355" y="484"/>
                  </a:cxn>
                  <a:cxn ang="0">
                    <a:pos x="344" y="307"/>
                  </a:cxn>
                  <a:cxn ang="0">
                    <a:pos x="306" y="212"/>
                  </a:cxn>
                  <a:cxn ang="0">
                    <a:pos x="240" y="174"/>
                  </a:cxn>
                  <a:cxn ang="0">
                    <a:pos x="137" y="249"/>
                  </a:cxn>
                  <a:cxn ang="0">
                    <a:pos x="94" y="555"/>
                  </a:cxn>
                  <a:cxn ang="0">
                    <a:pos x="94" y="1200"/>
                  </a:cxn>
                  <a:cxn ang="0">
                    <a:pos x="0" y="1210"/>
                  </a:cxn>
                </a:cxnLst>
                <a:rect l="0" t="0" r="r" b="b"/>
                <a:pathLst>
                  <a:path w="448" h="1210">
                    <a:moveTo>
                      <a:pt x="0" y="1210"/>
                    </a:moveTo>
                    <a:cubicBezTo>
                      <a:pt x="0" y="810"/>
                      <a:pt x="0" y="411"/>
                      <a:pt x="0" y="11"/>
                    </a:cubicBezTo>
                    <a:cubicBezTo>
                      <a:pt x="28" y="13"/>
                      <a:pt x="56" y="16"/>
                      <a:pt x="84" y="18"/>
                    </a:cubicBezTo>
                    <a:cubicBezTo>
                      <a:pt x="84" y="74"/>
                      <a:pt x="84" y="130"/>
                      <a:pt x="84" y="186"/>
                    </a:cubicBezTo>
                    <a:cubicBezTo>
                      <a:pt x="124" y="58"/>
                      <a:pt x="184" y="0"/>
                      <a:pt x="260" y="6"/>
                    </a:cubicBezTo>
                    <a:cubicBezTo>
                      <a:pt x="293" y="9"/>
                      <a:pt x="324" y="23"/>
                      <a:pt x="352" y="50"/>
                    </a:cubicBezTo>
                    <a:cubicBezTo>
                      <a:pt x="379" y="77"/>
                      <a:pt x="400" y="111"/>
                      <a:pt x="414" y="151"/>
                    </a:cubicBezTo>
                    <a:cubicBezTo>
                      <a:pt x="428" y="191"/>
                      <a:pt x="438" y="239"/>
                      <a:pt x="443" y="293"/>
                    </a:cubicBezTo>
                    <a:cubicBezTo>
                      <a:pt x="447" y="328"/>
                      <a:pt x="448" y="390"/>
                      <a:pt x="448" y="478"/>
                    </a:cubicBezTo>
                    <a:cubicBezTo>
                      <a:pt x="448" y="707"/>
                      <a:pt x="448" y="936"/>
                      <a:pt x="448" y="1165"/>
                    </a:cubicBezTo>
                    <a:cubicBezTo>
                      <a:pt x="417" y="1168"/>
                      <a:pt x="386" y="1171"/>
                      <a:pt x="355" y="1174"/>
                    </a:cubicBezTo>
                    <a:cubicBezTo>
                      <a:pt x="355" y="944"/>
                      <a:pt x="355" y="714"/>
                      <a:pt x="355" y="484"/>
                    </a:cubicBezTo>
                    <a:cubicBezTo>
                      <a:pt x="355" y="406"/>
                      <a:pt x="351" y="347"/>
                      <a:pt x="344" y="307"/>
                    </a:cubicBezTo>
                    <a:cubicBezTo>
                      <a:pt x="337" y="268"/>
                      <a:pt x="324" y="237"/>
                      <a:pt x="306" y="212"/>
                    </a:cubicBezTo>
                    <a:cubicBezTo>
                      <a:pt x="287" y="189"/>
                      <a:pt x="265" y="175"/>
                      <a:pt x="240" y="174"/>
                    </a:cubicBezTo>
                    <a:cubicBezTo>
                      <a:pt x="200" y="172"/>
                      <a:pt x="166" y="196"/>
                      <a:pt x="137" y="249"/>
                    </a:cubicBezTo>
                    <a:cubicBezTo>
                      <a:pt x="109" y="302"/>
                      <a:pt x="94" y="403"/>
                      <a:pt x="94" y="555"/>
                    </a:cubicBezTo>
                    <a:cubicBezTo>
                      <a:pt x="94" y="770"/>
                      <a:pt x="94" y="985"/>
                      <a:pt x="94" y="1200"/>
                    </a:cubicBezTo>
                    <a:cubicBezTo>
                      <a:pt x="63" y="1203"/>
                      <a:pt x="31" y="1207"/>
                      <a:pt x="0" y="1210"/>
                    </a:cubicBezTo>
                  </a:path>
                </a:pathLst>
              </a:custGeom>
              <a:noFill/>
              <a:ln w="18415" cap="rnd">
                <a:solidFill>
                  <a:srgbClr val="000000"/>
                </a:solidFill>
                <a:prstDash val="solid"/>
                <a:round/>
                <a:headEnd/>
                <a:tailEnd/>
              </a:ln>
            </p:spPr>
            <p:txBody>
              <a:bodyPr/>
              <a:lstStyle/>
              <a:p>
                <a:endParaRPr lang="en-US"/>
              </a:p>
            </p:txBody>
          </p:sp>
          <p:sp>
            <p:nvSpPr>
              <p:cNvPr id="2080" name="Freeform 32"/>
              <p:cNvSpPr>
                <a:spLocks noEditPoints="1"/>
              </p:cNvSpPr>
              <p:nvPr/>
            </p:nvSpPr>
            <p:spPr bwMode="auto">
              <a:xfrm>
                <a:off x="3147" y="768"/>
                <a:ext cx="486" cy="1528"/>
              </a:xfrm>
              <a:custGeom>
                <a:avLst/>
                <a:gdLst/>
                <a:ahLst/>
                <a:cxnLst>
                  <a:cxn ang="0">
                    <a:pos x="63" y="2371"/>
                  </a:cxn>
                  <a:cxn ang="0">
                    <a:pos x="368" y="2404"/>
                  </a:cxn>
                  <a:cxn ang="0">
                    <a:pos x="474" y="2634"/>
                  </a:cxn>
                  <a:cxn ang="0">
                    <a:pos x="793" y="2709"/>
                  </a:cxn>
                  <a:cxn ang="0">
                    <a:pos x="1130" y="2585"/>
                  </a:cxn>
                  <a:cxn ang="0">
                    <a:pos x="1290" y="2304"/>
                  </a:cxn>
                  <a:cxn ang="0">
                    <a:pos x="1312" y="1856"/>
                  </a:cxn>
                  <a:cxn ang="0">
                    <a:pos x="800" y="2151"/>
                  </a:cxn>
                  <a:cxn ang="0">
                    <a:pos x="209" y="1862"/>
                  </a:cxn>
                  <a:cxn ang="0">
                    <a:pos x="0" y="1095"/>
                  </a:cxn>
                  <a:cxn ang="0">
                    <a:pos x="96" y="522"/>
                  </a:cxn>
                  <a:cxn ang="0">
                    <a:pos x="375" y="129"/>
                  </a:cxn>
                  <a:cxn ang="0">
                    <a:pos x="802" y="8"/>
                  </a:cxn>
                  <a:cxn ang="0">
                    <a:pos x="1343" y="324"/>
                  </a:cxn>
                  <a:cxn ang="0">
                    <a:pos x="1343" y="77"/>
                  </a:cxn>
                  <a:cxn ang="0">
                    <a:pos x="1631" y="89"/>
                  </a:cxn>
                  <a:cxn ang="0">
                    <a:pos x="1631" y="1835"/>
                  </a:cxn>
                  <a:cxn ang="0">
                    <a:pos x="1545" y="2510"/>
                  </a:cxn>
                  <a:cxn ang="0">
                    <a:pos x="1266" y="2844"/>
                  </a:cxn>
                  <a:cxn ang="0">
                    <a:pos x="795" y="3003"/>
                  </a:cxn>
                  <a:cxn ang="0">
                    <a:pos x="260" y="2880"/>
                  </a:cxn>
                  <a:cxn ang="0">
                    <a:pos x="63" y="2371"/>
                  </a:cxn>
                  <a:cxn ang="0">
                    <a:pos x="323" y="1067"/>
                  </a:cxn>
                  <a:cxn ang="0">
                    <a:pos x="468" y="1678"/>
                  </a:cxn>
                  <a:cxn ang="0">
                    <a:pos x="830" y="1856"/>
                  </a:cxn>
                  <a:cxn ang="0">
                    <a:pos x="1192" y="1656"/>
                  </a:cxn>
                  <a:cxn ang="0">
                    <a:pos x="1339" y="1075"/>
                  </a:cxn>
                  <a:cxn ang="0">
                    <a:pos x="1189" y="506"/>
                  </a:cxn>
                  <a:cxn ang="0">
                    <a:pos x="825" y="303"/>
                  </a:cxn>
                  <a:cxn ang="0">
                    <a:pos x="469" y="486"/>
                  </a:cxn>
                  <a:cxn ang="0">
                    <a:pos x="323" y="1067"/>
                  </a:cxn>
                </a:cxnLst>
                <a:rect l="0" t="0" r="r" b="b"/>
                <a:pathLst>
                  <a:path w="1631" h="3023">
                    <a:moveTo>
                      <a:pt x="63" y="2371"/>
                    </a:moveTo>
                    <a:cubicBezTo>
                      <a:pt x="165" y="2382"/>
                      <a:pt x="266" y="2393"/>
                      <a:pt x="368" y="2404"/>
                    </a:cubicBezTo>
                    <a:cubicBezTo>
                      <a:pt x="380" y="2512"/>
                      <a:pt x="418" y="2587"/>
                      <a:pt x="474" y="2634"/>
                    </a:cubicBezTo>
                    <a:cubicBezTo>
                      <a:pt x="552" y="2694"/>
                      <a:pt x="659" y="2719"/>
                      <a:pt x="793" y="2709"/>
                    </a:cubicBezTo>
                    <a:cubicBezTo>
                      <a:pt x="938" y="2697"/>
                      <a:pt x="1052" y="2656"/>
                      <a:pt x="1130" y="2585"/>
                    </a:cubicBezTo>
                    <a:cubicBezTo>
                      <a:pt x="1207" y="2515"/>
                      <a:pt x="1262" y="2422"/>
                      <a:pt x="1290" y="2304"/>
                    </a:cubicBezTo>
                    <a:cubicBezTo>
                      <a:pt x="1305" y="2231"/>
                      <a:pt x="1314" y="2082"/>
                      <a:pt x="1312" y="1856"/>
                    </a:cubicBezTo>
                    <a:cubicBezTo>
                      <a:pt x="1176" y="2043"/>
                      <a:pt x="1004" y="2141"/>
                      <a:pt x="800" y="2151"/>
                    </a:cubicBezTo>
                    <a:cubicBezTo>
                      <a:pt x="546" y="2165"/>
                      <a:pt x="347" y="2070"/>
                      <a:pt x="209" y="1862"/>
                    </a:cubicBezTo>
                    <a:cubicBezTo>
                      <a:pt x="71" y="1653"/>
                      <a:pt x="0" y="1396"/>
                      <a:pt x="0" y="1095"/>
                    </a:cubicBezTo>
                    <a:cubicBezTo>
                      <a:pt x="0" y="888"/>
                      <a:pt x="32" y="697"/>
                      <a:pt x="96" y="522"/>
                    </a:cubicBezTo>
                    <a:cubicBezTo>
                      <a:pt x="160" y="350"/>
                      <a:pt x="254" y="220"/>
                      <a:pt x="375" y="129"/>
                    </a:cubicBezTo>
                    <a:cubicBezTo>
                      <a:pt x="494" y="38"/>
                      <a:pt x="638" y="0"/>
                      <a:pt x="802" y="8"/>
                    </a:cubicBezTo>
                    <a:cubicBezTo>
                      <a:pt x="1019" y="17"/>
                      <a:pt x="1202" y="123"/>
                      <a:pt x="1343" y="324"/>
                    </a:cubicBezTo>
                    <a:cubicBezTo>
                      <a:pt x="1343" y="242"/>
                      <a:pt x="1343" y="159"/>
                      <a:pt x="1343" y="77"/>
                    </a:cubicBezTo>
                    <a:cubicBezTo>
                      <a:pt x="1439" y="81"/>
                      <a:pt x="1535" y="85"/>
                      <a:pt x="1631" y="89"/>
                    </a:cubicBezTo>
                    <a:cubicBezTo>
                      <a:pt x="1631" y="671"/>
                      <a:pt x="1631" y="1253"/>
                      <a:pt x="1631" y="1835"/>
                    </a:cubicBezTo>
                    <a:cubicBezTo>
                      <a:pt x="1631" y="2149"/>
                      <a:pt x="1601" y="2375"/>
                      <a:pt x="1545" y="2510"/>
                    </a:cubicBezTo>
                    <a:cubicBezTo>
                      <a:pt x="1486" y="2646"/>
                      <a:pt x="1392" y="2755"/>
                      <a:pt x="1266" y="2844"/>
                    </a:cubicBezTo>
                    <a:cubicBezTo>
                      <a:pt x="1139" y="2933"/>
                      <a:pt x="981" y="2985"/>
                      <a:pt x="795" y="3003"/>
                    </a:cubicBezTo>
                    <a:cubicBezTo>
                      <a:pt x="573" y="3023"/>
                      <a:pt x="395" y="2985"/>
                      <a:pt x="260" y="2880"/>
                    </a:cubicBezTo>
                    <a:cubicBezTo>
                      <a:pt x="125" y="2775"/>
                      <a:pt x="58" y="2606"/>
                      <a:pt x="63" y="2371"/>
                    </a:cubicBezTo>
                    <a:close/>
                    <a:moveTo>
                      <a:pt x="323" y="1067"/>
                    </a:moveTo>
                    <a:cubicBezTo>
                      <a:pt x="323" y="1348"/>
                      <a:pt x="372" y="1552"/>
                      <a:pt x="468" y="1678"/>
                    </a:cubicBezTo>
                    <a:cubicBezTo>
                      <a:pt x="562" y="1804"/>
                      <a:pt x="685" y="1862"/>
                      <a:pt x="830" y="1856"/>
                    </a:cubicBezTo>
                    <a:cubicBezTo>
                      <a:pt x="975" y="1850"/>
                      <a:pt x="1096" y="1784"/>
                      <a:pt x="1192" y="1656"/>
                    </a:cubicBezTo>
                    <a:cubicBezTo>
                      <a:pt x="1289" y="1530"/>
                      <a:pt x="1339" y="1337"/>
                      <a:pt x="1339" y="1075"/>
                    </a:cubicBezTo>
                    <a:cubicBezTo>
                      <a:pt x="1339" y="825"/>
                      <a:pt x="1287" y="636"/>
                      <a:pt x="1189" y="506"/>
                    </a:cubicBezTo>
                    <a:cubicBezTo>
                      <a:pt x="1088" y="374"/>
                      <a:pt x="966" y="307"/>
                      <a:pt x="825" y="303"/>
                    </a:cubicBezTo>
                    <a:cubicBezTo>
                      <a:pt x="685" y="298"/>
                      <a:pt x="565" y="357"/>
                      <a:pt x="469" y="486"/>
                    </a:cubicBezTo>
                    <a:cubicBezTo>
                      <a:pt x="372" y="615"/>
                      <a:pt x="323" y="809"/>
                      <a:pt x="323" y="1067"/>
                    </a:cubicBezTo>
                    <a:close/>
                  </a:path>
                </a:pathLst>
              </a:custGeom>
              <a:noFill/>
              <a:ln w="18415" cap="rnd">
                <a:solidFill>
                  <a:srgbClr val="000000"/>
                </a:solidFill>
                <a:prstDash val="solid"/>
                <a:round/>
                <a:headEnd/>
                <a:tailEnd/>
              </a:ln>
            </p:spPr>
            <p:txBody>
              <a:bodyPr/>
              <a:lstStyle/>
              <a:p>
                <a:endParaRPr lang="en-US"/>
              </a:p>
            </p:txBody>
          </p:sp>
          <p:sp>
            <p:nvSpPr>
              <p:cNvPr id="2081" name="Freeform 33"/>
              <p:cNvSpPr>
                <a:spLocks noEditPoints="1"/>
              </p:cNvSpPr>
              <p:nvPr/>
            </p:nvSpPr>
            <p:spPr bwMode="auto">
              <a:xfrm>
                <a:off x="3743" y="812"/>
                <a:ext cx="509" cy="1025"/>
              </a:xfrm>
              <a:custGeom>
                <a:avLst/>
                <a:gdLst/>
                <a:ahLst/>
                <a:cxnLst>
                  <a:cxn ang="0">
                    <a:pos x="1316" y="1710"/>
                  </a:cxn>
                  <a:cxn ang="0">
                    <a:pos x="981" y="1937"/>
                  </a:cxn>
                  <a:cxn ang="0">
                    <a:pos x="634" y="2017"/>
                  </a:cxn>
                  <a:cxn ang="0">
                    <a:pos x="164" y="1879"/>
                  </a:cxn>
                  <a:cxn ang="0">
                    <a:pos x="0" y="1479"/>
                  </a:cxn>
                  <a:cxn ang="0">
                    <a:pos x="63" y="1211"/>
                  </a:cxn>
                  <a:cxn ang="0">
                    <a:pos x="226" y="1017"/>
                  </a:cxn>
                  <a:cxn ang="0">
                    <a:pos x="450" y="907"/>
                  </a:cxn>
                  <a:cxn ang="0">
                    <a:pos x="729" y="859"/>
                  </a:cxn>
                  <a:cxn ang="0">
                    <a:pos x="1290" y="750"/>
                  </a:cxn>
                  <a:cxn ang="0">
                    <a:pos x="1291" y="667"/>
                  </a:cxn>
                  <a:cxn ang="0">
                    <a:pos x="1202" y="390"/>
                  </a:cxn>
                  <a:cxn ang="0">
                    <a:pos x="844" y="273"/>
                  </a:cxn>
                  <a:cxn ang="0">
                    <a:pos x="519" y="344"/>
                  </a:cxn>
                  <a:cxn ang="0">
                    <a:pos x="361" y="631"/>
                  </a:cxn>
                  <a:cxn ang="0">
                    <a:pos x="54" y="583"/>
                  </a:cxn>
                  <a:cxn ang="0">
                    <a:pos x="192" y="245"/>
                  </a:cxn>
                  <a:cxn ang="0">
                    <a:pos x="470" y="57"/>
                  </a:cxn>
                  <a:cxn ang="0">
                    <a:pos x="890" y="6"/>
                  </a:cxn>
                  <a:cxn ang="0">
                    <a:pos x="1276" y="77"/>
                  </a:cxn>
                  <a:cxn ang="0">
                    <a:pos x="1494" y="225"/>
                  </a:cxn>
                  <a:cxn ang="0">
                    <a:pos x="1592" y="443"/>
                  </a:cxn>
                  <a:cxn ang="0">
                    <a:pos x="1607" y="733"/>
                  </a:cxn>
                  <a:cxn ang="0">
                    <a:pos x="1607" y="1152"/>
                  </a:cxn>
                  <a:cxn ang="0">
                    <a:pos x="1628" y="1705"/>
                  </a:cxn>
                  <a:cxn ang="0">
                    <a:pos x="1707" y="1925"/>
                  </a:cxn>
                  <a:cxn ang="0">
                    <a:pos x="1379" y="1939"/>
                  </a:cxn>
                  <a:cxn ang="0">
                    <a:pos x="1316" y="1710"/>
                  </a:cxn>
                  <a:cxn ang="0">
                    <a:pos x="1290" y="1000"/>
                  </a:cxn>
                  <a:cxn ang="0">
                    <a:pos x="777" y="1125"/>
                  </a:cxn>
                  <a:cxn ang="0">
                    <a:pos x="503" y="1193"/>
                  </a:cxn>
                  <a:cxn ang="0">
                    <a:pos x="379" y="1301"/>
                  </a:cxn>
                  <a:cxn ang="0">
                    <a:pos x="335" y="1461"/>
                  </a:cxn>
                  <a:cxn ang="0">
                    <a:pos x="431" y="1679"/>
                  </a:cxn>
                  <a:cxn ang="0">
                    <a:pos x="709" y="1757"/>
                  </a:cxn>
                  <a:cxn ang="0">
                    <a:pos x="1031" y="1663"/>
                  </a:cxn>
                  <a:cxn ang="0">
                    <a:pos x="1239" y="1436"/>
                  </a:cxn>
                  <a:cxn ang="0">
                    <a:pos x="1290" y="1116"/>
                  </a:cxn>
                  <a:cxn ang="0">
                    <a:pos x="1290" y="1000"/>
                  </a:cxn>
                </a:cxnLst>
                <a:rect l="0" t="0" r="r" b="b"/>
                <a:pathLst>
                  <a:path w="1707" h="2026">
                    <a:moveTo>
                      <a:pt x="1316" y="1710"/>
                    </a:moveTo>
                    <a:cubicBezTo>
                      <a:pt x="1200" y="1817"/>
                      <a:pt x="1087" y="1891"/>
                      <a:pt x="981" y="1937"/>
                    </a:cubicBezTo>
                    <a:cubicBezTo>
                      <a:pt x="872" y="1984"/>
                      <a:pt x="757" y="2010"/>
                      <a:pt x="634" y="2017"/>
                    </a:cubicBezTo>
                    <a:cubicBezTo>
                      <a:pt x="430" y="2026"/>
                      <a:pt x="273" y="1982"/>
                      <a:pt x="164" y="1879"/>
                    </a:cubicBezTo>
                    <a:cubicBezTo>
                      <a:pt x="55" y="1777"/>
                      <a:pt x="0" y="1645"/>
                      <a:pt x="0" y="1479"/>
                    </a:cubicBezTo>
                    <a:cubicBezTo>
                      <a:pt x="0" y="1381"/>
                      <a:pt x="22" y="1291"/>
                      <a:pt x="63" y="1211"/>
                    </a:cubicBezTo>
                    <a:cubicBezTo>
                      <a:pt x="103" y="1130"/>
                      <a:pt x="158" y="1066"/>
                      <a:pt x="226" y="1017"/>
                    </a:cubicBezTo>
                    <a:cubicBezTo>
                      <a:pt x="291" y="968"/>
                      <a:pt x="367" y="932"/>
                      <a:pt x="450" y="907"/>
                    </a:cubicBezTo>
                    <a:cubicBezTo>
                      <a:pt x="511" y="891"/>
                      <a:pt x="606" y="875"/>
                      <a:pt x="729" y="859"/>
                    </a:cubicBezTo>
                    <a:cubicBezTo>
                      <a:pt x="982" y="828"/>
                      <a:pt x="1169" y="792"/>
                      <a:pt x="1290" y="750"/>
                    </a:cubicBezTo>
                    <a:cubicBezTo>
                      <a:pt x="1291" y="705"/>
                      <a:pt x="1291" y="679"/>
                      <a:pt x="1291" y="667"/>
                    </a:cubicBezTo>
                    <a:cubicBezTo>
                      <a:pt x="1291" y="538"/>
                      <a:pt x="1261" y="445"/>
                      <a:pt x="1202" y="390"/>
                    </a:cubicBezTo>
                    <a:cubicBezTo>
                      <a:pt x="1123" y="315"/>
                      <a:pt x="1004" y="277"/>
                      <a:pt x="844" y="273"/>
                    </a:cubicBezTo>
                    <a:cubicBezTo>
                      <a:pt x="697" y="269"/>
                      <a:pt x="588" y="292"/>
                      <a:pt x="519" y="344"/>
                    </a:cubicBezTo>
                    <a:cubicBezTo>
                      <a:pt x="447" y="398"/>
                      <a:pt x="394" y="494"/>
                      <a:pt x="361" y="631"/>
                    </a:cubicBezTo>
                    <a:cubicBezTo>
                      <a:pt x="259" y="615"/>
                      <a:pt x="157" y="600"/>
                      <a:pt x="54" y="583"/>
                    </a:cubicBezTo>
                    <a:cubicBezTo>
                      <a:pt x="82" y="443"/>
                      <a:pt x="129" y="332"/>
                      <a:pt x="192" y="245"/>
                    </a:cubicBezTo>
                    <a:cubicBezTo>
                      <a:pt x="256" y="162"/>
                      <a:pt x="349" y="99"/>
                      <a:pt x="470" y="57"/>
                    </a:cubicBezTo>
                    <a:cubicBezTo>
                      <a:pt x="590" y="15"/>
                      <a:pt x="731" y="0"/>
                      <a:pt x="890" y="6"/>
                    </a:cubicBezTo>
                    <a:cubicBezTo>
                      <a:pt x="1049" y="12"/>
                      <a:pt x="1176" y="35"/>
                      <a:pt x="1276" y="77"/>
                    </a:cubicBezTo>
                    <a:cubicBezTo>
                      <a:pt x="1375" y="118"/>
                      <a:pt x="1447" y="167"/>
                      <a:pt x="1494" y="225"/>
                    </a:cubicBezTo>
                    <a:cubicBezTo>
                      <a:pt x="1540" y="284"/>
                      <a:pt x="1573" y="356"/>
                      <a:pt x="1592" y="443"/>
                    </a:cubicBezTo>
                    <a:cubicBezTo>
                      <a:pt x="1602" y="497"/>
                      <a:pt x="1607" y="593"/>
                      <a:pt x="1607" y="733"/>
                    </a:cubicBezTo>
                    <a:cubicBezTo>
                      <a:pt x="1607" y="873"/>
                      <a:pt x="1607" y="1012"/>
                      <a:pt x="1607" y="1152"/>
                    </a:cubicBezTo>
                    <a:cubicBezTo>
                      <a:pt x="1607" y="1444"/>
                      <a:pt x="1614" y="1629"/>
                      <a:pt x="1628" y="1705"/>
                    </a:cubicBezTo>
                    <a:cubicBezTo>
                      <a:pt x="1640" y="1783"/>
                      <a:pt x="1667" y="1855"/>
                      <a:pt x="1707" y="1925"/>
                    </a:cubicBezTo>
                    <a:cubicBezTo>
                      <a:pt x="1598" y="1930"/>
                      <a:pt x="1488" y="1934"/>
                      <a:pt x="1379" y="1939"/>
                    </a:cubicBezTo>
                    <a:cubicBezTo>
                      <a:pt x="1346" y="1875"/>
                      <a:pt x="1324" y="1798"/>
                      <a:pt x="1316" y="1710"/>
                    </a:cubicBezTo>
                    <a:close/>
                    <a:moveTo>
                      <a:pt x="1290" y="1000"/>
                    </a:moveTo>
                    <a:cubicBezTo>
                      <a:pt x="1176" y="1049"/>
                      <a:pt x="1005" y="1087"/>
                      <a:pt x="777" y="1125"/>
                    </a:cubicBezTo>
                    <a:cubicBezTo>
                      <a:pt x="648" y="1146"/>
                      <a:pt x="557" y="1168"/>
                      <a:pt x="503" y="1193"/>
                    </a:cubicBezTo>
                    <a:cubicBezTo>
                      <a:pt x="449" y="1218"/>
                      <a:pt x="408" y="1255"/>
                      <a:pt x="379" y="1301"/>
                    </a:cubicBezTo>
                    <a:cubicBezTo>
                      <a:pt x="349" y="1350"/>
                      <a:pt x="335" y="1404"/>
                      <a:pt x="335" y="1461"/>
                    </a:cubicBezTo>
                    <a:cubicBezTo>
                      <a:pt x="335" y="1550"/>
                      <a:pt x="367" y="1622"/>
                      <a:pt x="431" y="1679"/>
                    </a:cubicBezTo>
                    <a:cubicBezTo>
                      <a:pt x="493" y="1736"/>
                      <a:pt x="586" y="1762"/>
                      <a:pt x="709" y="1757"/>
                    </a:cubicBezTo>
                    <a:cubicBezTo>
                      <a:pt x="829" y="1752"/>
                      <a:pt x="937" y="1722"/>
                      <a:pt x="1031" y="1663"/>
                    </a:cubicBezTo>
                    <a:cubicBezTo>
                      <a:pt x="1125" y="1605"/>
                      <a:pt x="1196" y="1532"/>
                      <a:pt x="1239" y="1436"/>
                    </a:cubicBezTo>
                    <a:cubicBezTo>
                      <a:pt x="1272" y="1362"/>
                      <a:pt x="1290" y="1256"/>
                      <a:pt x="1290" y="1116"/>
                    </a:cubicBezTo>
                    <a:cubicBezTo>
                      <a:pt x="1290" y="1077"/>
                      <a:pt x="1290" y="1039"/>
                      <a:pt x="1290" y="1000"/>
                    </a:cubicBezTo>
                    <a:close/>
                  </a:path>
                </a:pathLst>
              </a:custGeom>
              <a:noFill/>
              <a:ln w="18415" cap="rnd">
                <a:solidFill>
                  <a:srgbClr val="000000"/>
                </a:solidFill>
                <a:prstDash val="solid"/>
                <a:round/>
                <a:headEnd/>
                <a:tailEnd/>
              </a:ln>
            </p:spPr>
            <p:txBody>
              <a:bodyPr/>
              <a:lstStyle/>
              <a:p>
                <a:endParaRPr lang="en-US"/>
              </a:p>
            </p:txBody>
          </p:sp>
          <p:sp>
            <p:nvSpPr>
              <p:cNvPr id="2082" name="Freeform 34"/>
              <p:cNvSpPr>
                <a:spLocks noEditPoints="1"/>
              </p:cNvSpPr>
              <p:nvPr/>
            </p:nvSpPr>
            <p:spPr bwMode="auto">
              <a:xfrm>
                <a:off x="4367" y="509"/>
                <a:ext cx="480" cy="1277"/>
              </a:xfrm>
              <a:custGeom>
                <a:avLst/>
                <a:gdLst/>
                <a:ahLst/>
                <a:cxnLst>
                  <a:cxn ang="0">
                    <a:pos x="292" y="2498"/>
                  </a:cxn>
                  <a:cxn ang="0">
                    <a:pos x="0" y="2510"/>
                  </a:cxn>
                  <a:cxn ang="0">
                    <a:pos x="0" y="0"/>
                  </a:cxn>
                  <a:cxn ang="0">
                    <a:pos x="315" y="18"/>
                  </a:cxn>
                  <a:cxn ang="0">
                    <a:pos x="315" y="902"/>
                  </a:cxn>
                  <a:cxn ang="0">
                    <a:pos x="822" y="678"/>
                  </a:cxn>
                  <a:cxn ang="0">
                    <a:pos x="1148" y="752"/>
                  </a:cxn>
                  <a:cxn ang="0">
                    <a:pos x="1399" y="939"/>
                  </a:cxn>
                  <a:cxn ang="0">
                    <a:pos x="1553" y="1221"/>
                  </a:cxn>
                  <a:cxn ang="0">
                    <a:pos x="1608" y="1569"/>
                  </a:cxn>
                  <a:cxn ang="0">
                    <a:pos x="1373" y="2254"/>
                  </a:cxn>
                  <a:cxn ang="0">
                    <a:pos x="807" y="2518"/>
                  </a:cxn>
                  <a:cxn ang="0">
                    <a:pos x="292" y="2273"/>
                  </a:cxn>
                  <a:cxn ang="0">
                    <a:pos x="292" y="2498"/>
                  </a:cxn>
                  <a:cxn ang="0">
                    <a:pos x="288" y="1586"/>
                  </a:cxn>
                  <a:cxn ang="0">
                    <a:pos x="379" y="2051"/>
                  </a:cxn>
                  <a:cxn ang="0">
                    <a:pos x="781" y="2273"/>
                  </a:cxn>
                  <a:cxn ang="0">
                    <a:pos x="1137" y="2094"/>
                  </a:cxn>
                  <a:cxn ang="0">
                    <a:pos x="1287" y="1594"/>
                  </a:cxn>
                  <a:cxn ang="0">
                    <a:pos x="1144" y="1092"/>
                  </a:cxn>
                  <a:cxn ang="0">
                    <a:pos x="794" y="923"/>
                  </a:cxn>
                  <a:cxn ang="0">
                    <a:pos x="439" y="1086"/>
                  </a:cxn>
                  <a:cxn ang="0">
                    <a:pos x="288" y="1586"/>
                  </a:cxn>
                </a:cxnLst>
                <a:rect l="0" t="0" r="r" b="b"/>
                <a:pathLst>
                  <a:path w="1608" h="2527">
                    <a:moveTo>
                      <a:pt x="292" y="2498"/>
                    </a:moveTo>
                    <a:cubicBezTo>
                      <a:pt x="194" y="2502"/>
                      <a:pt x="97" y="2506"/>
                      <a:pt x="0" y="2510"/>
                    </a:cubicBezTo>
                    <a:cubicBezTo>
                      <a:pt x="0" y="1673"/>
                      <a:pt x="0" y="836"/>
                      <a:pt x="0" y="0"/>
                    </a:cubicBezTo>
                    <a:cubicBezTo>
                      <a:pt x="105" y="6"/>
                      <a:pt x="210" y="12"/>
                      <a:pt x="315" y="18"/>
                    </a:cubicBezTo>
                    <a:cubicBezTo>
                      <a:pt x="315" y="313"/>
                      <a:pt x="315" y="608"/>
                      <a:pt x="315" y="902"/>
                    </a:cubicBezTo>
                    <a:cubicBezTo>
                      <a:pt x="445" y="745"/>
                      <a:pt x="616" y="671"/>
                      <a:pt x="822" y="678"/>
                    </a:cubicBezTo>
                    <a:cubicBezTo>
                      <a:pt x="936" y="681"/>
                      <a:pt x="1045" y="706"/>
                      <a:pt x="1148" y="752"/>
                    </a:cubicBezTo>
                    <a:cubicBezTo>
                      <a:pt x="1249" y="799"/>
                      <a:pt x="1333" y="860"/>
                      <a:pt x="1399" y="939"/>
                    </a:cubicBezTo>
                    <a:cubicBezTo>
                      <a:pt x="1463" y="1018"/>
                      <a:pt x="1517" y="1112"/>
                      <a:pt x="1553" y="1221"/>
                    </a:cubicBezTo>
                    <a:cubicBezTo>
                      <a:pt x="1588" y="1329"/>
                      <a:pt x="1608" y="1445"/>
                      <a:pt x="1608" y="1569"/>
                    </a:cubicBezTo>
                    <a:cubicBezTo>
                      <a:pt x="1608" y="1862"/>
                      <a:pt x="1528" y="2088"/>
                      <a:pt x="1373" y="2254"/>
                    </a:cubicBezTo>
                    <a:cubicBezTo>
                      <a:pt x="1216" y="2421"/>
                      <a:pt x="1027" y="2509"/>
                      <a:pt x="807" y="2518"/>
                    </a:cubicBezTo>
                    <a:cubicBezTo>
                      <a:pt x="588" y="2527"/>
                      <a:pt x="414" y="2448"/>
                      <a:pt x="292" y="2273"/>
                    </a:cubicBezTo>
                    <a:cubicBezTo>
                      <a:pt x="292" y="2348"/>
                      <a:pt x="292" y="2423"/>
                      <a:pt x="292" y="2498"/>
                    </a:cubicBezTo>
                    <a:close/>
                    <a:moveTo>
                      <a:pt x="288" y="1586"/>
                    </a:moveTo>
                    <a:cubicBezTo>
                      <a:pt x="288" y="1801"/>
                      <a:pt x="319" y="1955"/>
                      <a:pt x="379" y="2051"/>
                    </a:cubicBezTo>
                    <a:cubicBezTo>
                      <a:pt x="477" y="2206"/>
                      <a:pt x="611" y="2278"/>
                      <a:pt x="781" y="2273"/>
                    </a:cubicBezTo>
                    <a:cubicBezTo>
                      <a:pt x="919" y="2269"/>
                      <a:pt x="1039" y="2210"/>
                      <a:pt x="1137" y="2094"/>
                    </a:cubicBezTo>
                    <a:cubicBezTo>
                      <a:pt x="1235" y="1979"/>
                      <a:pt x="1287" y="1814"/>
                      <a:pt x="1287" y="1594"/>
                    </a:cubicBezTo>
                    <a:cubicBezTo>
                      <a:pt x="1287" y="1368"/>
                      <a:pt x="1238" y="1202"/>
                      <a:pt x="1144" y="1092"/>
                    </a:cubicBezTo>
                    <a:cubicBezTo>
                      <a:pt x="1049" y="981"/>
                      <a:pt x="931" y="925"/>
                      <a:pt x="794" y="923"/>
                    </a:cubicBezTo>
                    <a:cubicBezTo>
                      <a:pt x="657" y="919"/>
                      <a:pt x="537" y="972"/>
                      <a:pt x="439" y="1086"/>
                    </a:cubicBezTo>
                    <a:cubicBezTo>
                      <a:pt x="340" y="1201"/>
                      <a:pt x="288" y="1367"/>
                      <a:pt x="288" y="1586"/>
                    </a:cubicBezTo>
                    <a:close/>
                  </a:path>
                </a:pathLst>
              </a:custGeom>
              <a:noFill/>
              <a:ln w="18415" cap="rnd">
                <a:solidFill>
                  <a:srgbClr val="000000"/>
                </a:solidFill>
                <a:prstDash val="solid"/>
                <a:round/>
                <a:headEnd/>
                <a:tailEnd/>
              </a:ln>
            </p:spPr>
            <p:txBody>
              <a:bodyPr/>
              <a:lstStyle/>
              <a:p>
                <a:endParaRPr lang="en-US"/>
              </a:p>
            </p:txBody>
          </p:sp>
          <p:sp>
            <p:nvSpPr>
              <p:cNvPr id="2083" name="Freeform 35"/>
              <p:cNvSpPr>
                <a:spLocks/>
              </p:cNvSpPr>
              <p:nvPr/>
            </p:nvSpPr>
            <p:spPr bwMode="auto">
              <a:xfrm>
                <a:off x="4959" y="888"/>
                <a:ext cx="449" cy="862"/>
              </a:xfrm>
              <a:custGeom>
                <a:avLst/>
                <a:gdLst/>
                <a:ahLst/>
                <a:cxnLst>
                  <a:cxn ang="0">
                    <a:pos x="365" y="833"/>
                  </a:cxn>
                  <a:cxn ang="0">
                    <a:pos x="365" y="712"/>
                  </a:cxn>
                  <a:cxn ang="0">
                    <a:pos x="189" y="860"/>
                  </a:cxn>
                  <a:cxn ang="0">
                    <a:pos x="98" y="837"/>
                  </a:cxn>
                  <a:cxn ang="0">
                    <a:pos x="35" y="768"/>
                  </a:cxn>
                  <a:cxn ang="0">
                    <a:pos x="6" y="663"/>
                  </a:cxn>
                  <a:cxn ang="0">
                    <a:pos x="0" y="528"/>
                  </a:cxn>
                  <a:cxn ang="0">
                    <a:pos x="0" y="0"/>
                  </a:cxn>
                  <a:cxn ang="0">
                    <a:pos x="94" y="4"/>
                  </a:cxn>
                  <a:cxn ang="0">
                    <a:pos x="94" y="472"/>
                  </a:cxn>
                  <a:cxn ang="0">
                    <a:pos x="100" y="622"/>
                  </a:cxn>
                  <a:cxn ang="0">
                    <a:pos x="137" y="709"/>
                  </a:cxn>
                  <a:cxn ang="0">
                    <a:pos x="208" y="738"/>
                  </a:cxn>
                  <a:cxn ang="0">
                    <a:pos x="288" y="702"/>
                  </a:cxn>
                  <a:cxn ang="0">
                    <a:pos x="340" y="613"/>
                  </a:cxn>
                  <a:cxn ang="0">
                    <a:pos x="355" y="453"/>
                  </a:cxn>
                  <a:cxn ang="0">
                    <a:pos x="355" y="16"/>
                  </a:cxn>
                  <a:cxn ang="0">
                    <a:pos x="449" y="20"/>
                  </a:cxn>
                  <a:cxn ang="0">
                    <a:pos x="449" y="828"/>
                  </a:cxn>
                  <a:cxn ang="0">
                    <a:pos x="365" y="833"/>
                  </a:cxn>
                </a:cxnLst>
                <a:rect l="0" t="0" r="r" b="b"/>
                <a:pathLst>
                  <a:path w="449" h="862">
                    <a:moveTo>
                      <a:pt x="365" y="833"/>
                    </a:moveTo>
                    <a:cubicBezTo>
                      <a:pt x="365" y="792"/>
                      <a:pt x="365" y="752"/>
                      <a:pt x="365" y="712"/>
                    </a:cubicBezTo>
                    <a:cubicBezTo>
                      <a:pt x="322" y="807"/>
                      <a:pt x="263" y="856"/>
                      <a:pt x="189" y="860"/>
                    </a:cubicBezTo>
                    <a:cubicBezTo>
                      <a:pt x="157" y="862"/>
                      <a:pt x="126" y="855"/>
                      <a:pt x="98" y="837"/>
                    </a:cubicBezTo>
                    <a:cubicBezTo>
                      <a:pt x="69" y="819"/>
                      <a:pt x="49" y="797"/>
                      <a:pt x="35" y="768"/>
                    </a:cubicBezTo>
                    <a:cubicBezTo>
                      <a:pt x="21" y="740"/>
                      <a:pt x="12" y="705"/>
                      <a:pt x="6" y="663"/>
                    </a:cubicBezTo>
                    <a:cubicBezTo>
                      <a:pt x="2" y="634"/>
                      <a:pt x="0" y="590"/>
                      <a:pt x="0" y="528"/>
                    </a:cubicBezTo>
                    <a:cubicBezTo>
                      <a:pt x="0" y="352"/>
                      <a:pt x="0" y="176"/>
                      <a:pt x="0" y="0"/>
                    </a:cubicBezTo>
                    <a:cubicBezTo>
                      <a:pt x="32" y="2"/>
                      <a:pt x="63" y="3"/>
                      <a:pt x="94" y="4"/>
                    </a:cubicBezTo>
                    <a:cubicBezTo>
                      <a:pt x="94" y="160"/>
                      <a:pt x="94" y="316"/>
                      <a:pt x="94" y="472"/>
                    </a:cubicBezTo>
                    <a:cubicBezTo>
                      <a:pt x="94" y="546"/>
                      <a:pt x="96" y="596"/>
                      <a:pt x="100" y="622"/>
                    </a:cubicBezTo>
                    <a:cubicBezTo>
                      <a:pt x="106" y="659"/>
                      <a:pt x="118" y="687"/>
                      <a:pt x="137" y="709"/>
                    </a:cubicBezTo>
                    <a:cubicBezTo>
                      <a:pt x="157" y="729"/>
                      <a:pt x="180" y="739"/>
                      <a:pt x="208" y="738"/>
                    </a:cubicBezTo>
                    <a:cubicBezTo>
                      <a:pt x="236" y="736"/>
                      <a:pt x="263" y="725"/>
                      <a:pt x="288" y="702"/>
                    </a:cubicBezTo>
                    <a:cubicBezTo>
                      <a:pt x="312" y="680"/>
                      <a:pt x="330" y="651"/>
                      <a:pt x="340" y="613"/>
                    </a:cubicBezTo>
                    <a:cubicBezTo>
                      <a:pt x="350" y="576"/>
                      <a:pt x="355" y="523"/>
                      <a:pt x="355" y="453"/>
                    </a:cubicBezTo>
                    <a:cubicBezTo>
                      <a:pt x="355" y="308"/>
                      <a:pt x="355" y="162"/>
                      <a:pt x="355" y="16"/>
                    </a:cubicBezTo>
                    <a:cubicBezTo>
                      <a:pt x="386" y="17"/>
                      <a:pt x="418" y="18"/>
                      <a:pt x="449" y="20"/>
                    </a:cubicBezTo>
                    <a:cubicBezTo>
                      <a:pt x="449" y="289"/>
                      <a:pt x="449" y="559"/>
                      <a:pt x="449" y="828"/>
                    </a:cubicBezTo>
                    <a:cubicBezTo>
                      <a:pt x="421" y="830"/>
                      <a:pt x="393" y="831"/>
                      <a:pt x="365" y="833"/>
                    </a:cubicBezTo>
                  </a:path>
                </a:pathLst>
              </a:custGeom>
              <a:noFill/>
              <a:ln w="18415" cap="rnd">
                <a:solidFill>
                  <a:srgbClr val="000000"/>
                </a:solidFill>
                <a:prstDash val="solid"/>
                <a:round/>
                <a:headEnd/>
                <a:tailEnd/>
              </a:ln>
            </p:spPr>
            <p:txBody>
              <a:bodyPr/>
              <a:lstStyle/>
              <a:p>
                <a:endParaRPr lang="en-US"/>
              </a:p>
            </p:txBody>
          </p:sp>
          <p:sp>
            <p:nvSpPr>
              <p:cNvPr id="2084" name="Freeform 36"/>
              <p:cNvSpPr>
                <a:spLocks/>
              </p:cNvSpPr>
              <p:nvPr/>
            </p:nvSpPr>
            <p:spPr bwMode="auto">
              <a:xfrm>
                <a:off x="5554" y="901"/>
                <a:ext cx="301" cy="808"/>
              </a:xfrm>
              <a:custGeom>
                <a:avLst/>
                <a:gdLst/>
                <a:ahLst/>
                <a:cxnLst>
                  <a:cxn ang="0">
                    <a:pos x="0" y="808"/>
                  </a:cxn>
                  <a:cxn ang="0">
                    <a:pos x="0" y="12"/>
                  </a:cxn>
                  <a:cxn ang="0">
                    <a:pos x="85" y="15"/>
                  </a:cxn>
                  <a:cxn ang="0">
                    <a:pos x="85" y="134"/>
                  </a:cxn>
                  <a:cxn ang="0">
                    <a:pos x="145" y="26"/>
                  </a:cxn>
                  <a:cxn ang="0">
                    <a:pos x="204" y="1"/>
                  </a:cxn>
                  <a:cxn ang="0">
                    <a:pos x="301" y="47"/>
                  </a:cxn>
                  <a:cxn ang="0">
                    <a:pos x="269" y="168"/>
                  </a:cxn>
                  <a:cxn ang="0">
                    <a:pos x="200" y="138"/>
                  </a:cxn>
                  <a:cxn ang="0">
                    <a:pos x="145" y="163"/>
                  </a:cxn>
                  <a:cxn ang="0">
                    <a:pos x="110" y="236"/>
                  </a:cxn>
                  <a:cxn ang="0">
                    <a:pos x="94" y="391"/>
                  </a:cxn>
                  <a:cxn ang="0">
                    <a:pos x="94" y="804"/>
                  </a:cxn>
                  <a:cxn ang="0">
                    <a:pos x="0" y="808"/>
                  </a:cxn>
                </a:cxnLst>
                <a:rect l="0" t="0" r="r" b="b"/>
                <a:pathLst>
                  <a:path w="301" h="808">
                    <a:moveTo>
                      <a:pt x="0" y="808"/>
                    </a:moveTo>
                    <a:cubicBezTo>
                      <a:pt x="0" y="543"/>
                      <a:pt x="0" y="278"/>
                      <a:pt x="0" y="12"/>
                    </a:cubicBezTo>
                    <a:cubicBezTo>
                      <a:pt x="28" y="13"/>
                      <a:pt x="57" y="14"/>
                      <a:pt x="85" y="15"/>
                    </a:cubicBezTo>
                    <a:cubicBezTo>
                      <a:pt x="85" y="55"/>
                      <a:pt x="85" y="95"/>
                      <a:pt x="85" y="134"/>
                    </a:cubicBezTo>
                    <a:cubicBezTo>
                      <a:pt x="106" y="79"/>
                      <a:pt x="126" y="43"/>
                      <a:pt x="145" y="26"/>
                    </a:cubicBezTo>
                    <a:cubicBezTo>
                      <a:pt x="163" y="9"/>
                      <a:pt x="182" y="0"/>
                      <a:pt x="204" y="1"/>
                    </a:cubicBezTo>
                    <a:cubicBezTo>
                      <a:pt x="236" y="3"/>
                      <a:pt x="268" y="17"/>
                      <a:pt x="301" y="47"/>
                    </a:cubicBezTo>
                    <a:cubicBezTo>
                      <a:pt x="290" y="87"/>
                      <a:pt x="279" y="127"/>
                      <a:pt x="269" y="168"/>
                    </a:cubicBezTo>
                    <a:cubicBezTo>
                      <a:pt x="246" y="148"/>
                      <a:pt x="223" y="139"/>
                      <a:pt x="200" y="138"/>
                    </a:cubicBezTo>
                    <a:cubicBezTo>
                      <a:pt x="179" y="137"/>
                      <a:pt x="161" y="146"/>
                      <a:pt x="145" y="163"/>
                    </a:cubicBezTo>
                    <a:cubicBezTo>
                      <a:pt x="128" y="180"/>
                      <a:pt x="116" y="204"/>
                      <a:pt x="110" y="236"/>
                    </a:cubicBezTo>
                    <a:cubicBezTo>
                      <a:pt x="99" y="283"/>
                      <a:pt x="94" y="335"/>
                      <a:pt x="94" y="391"/>
                    </a:cubicBezTo>
                    <a:cubicBezTo>
                      <a:pt x="94" y="529"/>
                      <a:pt x="94" y="666"/>
                      <a:pt x="94" y="804"/>
                    </a:cubicBezTo>
                    <a:cubicBezTo>
                      <a:pt x="62" y="805"/>
                      <a:pt x="31" y="807"/>
                      <a:pt x="0" y="808"/>
                    </a:cubicBezTo>
                  </a:path>
                </a:pathLst>
              </a:custGeom>
              <a:noFill/>
              <a:ln w="18415" cap="rnd">
                <a:solidFill>
                  <a:srgbClr val="000000"/>
                </a:solidFill>
                <a:prstDash val="solid"/>
                <a:round/>
                <a:headEnd/>
                <a:tailEnd/>
              </a:ln>
            </p:spPr>
            <p:txBody>
              <a:bodyPr/>
              <a:lstStyle/>
              <a:p>
                <a:endParaRPr lang="en-US"/>
              </a:p>
            </p:txBody>
          </p:sp>
          <p:sp>
            <p:nvSpPr>
              <p:cNvPr id="2085" name="Freeform 37"/>
              <p:cNvSpPr>
                <a:spLocks/>
              </p:cNvSpPr>
              <p:nvPr/>
            </p:nvSpPr>
            <p:spPr bwMode="auto">
              <a:xfrm>
                <a:off x="5910" y="913"/>
                <a:ext cx="301" cy="781"/>
              </a:xfrm>
              <a:custGeom>
                <a:avLst/>
                <a:gdLst/>
                <a:ahLst/>
                <a:cxnLst>
                  <a:cxn ang="0">
                    <a:pos x="0" y="781"/>
                  </a:cxn>
                  <a:cxn ang="0">
                    <a:pos x="0" y="12"/>
                  </a:cxn>
                  <a:cxn ang="0">
                    <a:pos x="84" y="14"/>
                  </a:cxn>
                  <a:cxn ang="0">
                    <a:pos x="84" y="130"/>
                  </a:cxn>
                  <a:cxn ang="0">
                    <a:pos x="144" y="25"/>
                  </a:cxn>
                  <a:cxn ang="0">
                    <a:pos x="204" y="1"/>
                  </a:cxn>
                  <a:cxn ang="0">
                    <a:pos x="301" y="45"/>
                  </a:cxn>
                  <a:cxn ang="0">
                    <a:pos x="269" y="162"/>
                  </a:cxn>
                  <a:cxn ang="0">
                    <a:pos x="200" y="133"/>
                  </a:cxn>
                  <a:cxn ang="0">
                    <a:pos x="144" y="157"/>
                  </a:cxn>
                  <a:cxn ang="0">
                    <a:pos x="109" y="228"/>
                  </a:cxn>
                  <a:cxn ang="0">
                    <a:pos x="94" y="378"/>
                  </a:cxn>
                  <a:cxn ang="0">
                    <a:pos x="94" y="778"/>
                  </a:cxn>
                  <a:cxn ang="0">
                    <a:pos x="0" y="781"/>
                  </a:cxn>
                </a:cxnLst>
                <a:rect l="0" t="0" r="r" b="b"/>
                <a:pathLst>
                  <a:path w="301" h="781">
                    <a:moveTo>
                      <a:pt x="0" y="781"/>
                    </a:moveTo>
                    <a:cubicBezTo>
                      <a:pt x="0" y="525"/>
                      <a:pt x="0" y="269"/>
                      <a:pt x="0" y="12"/>
                    </a:cubicBezTo>
                    <a:cubicBezTo>
                      <a:pt x="28" y="13"/>
                      <a:pt x="56" y="14"/>
                      <a:pt x="84" y="14"/>
                    </a:cubicBezTo>
                    <a:cubicBezTo>
                      <a:pt x="84" y="53"/>
                      <a:pt x="84" y="92"/>
                      <a:pt x="84" y="130"/>
                    </a:cubicBezTo>
                    <a:cubicBezTo>
                      <a:pt x="105" y="76"/>
                      <a:pt x="126" y="42"/>
                      <a:pt x="144" y="25"/>
                    </a:cubicBezTo>
                    <a:cubicBezTo>
                      <a:pt x="163" y="8"/>
                      <a:pt x="182" y="0"/>
                      <a:pt x="204" y="1"/>
                    </a:cubicBezTo>
                    <a:cubicBezTo>
                      <a:pt x="236" y="2"/>
                      <a:pt x="268" y="16"/>
                      <a:pt x="301" y="45"/>
                    </a:cubicBezTo>
                    <a:cubicBezTo>
                      <a:pt x="290" y="84"/>
                      <a:pt x="279" y="122"/>
                      <a:pt x="269" y="162"/>
                    </a:cubicBezTo>
                    <a:cubicBezTo>
                      <a:pt x="246" y="143"/>
                      <a:pt x="223" y="134"/>
                      <a:pt x="200" y="133"/>
                    </a:cubicBezTo>
                    <a:cubicBezTo>
                      <a:pt x="179" y="133"/>
                      <a:pt x="160" y="141"/>
                      <a:pt x="144" y="157"/>
                    </a:cubicBezTo>
                    <a:cubicBezTo>
                      <a:pt x="128" y="175"/>
                      <a:pt x="116" y="197"/>
                      <a:pt x="109" y="228"/>
                    </a:cubicBezTo>
                    <a:cubicBezTo>
                      <a:pt x="99" y="274"/>
                      <a:pt x="94" y="324"/>
                      <a:pt x="94" y="378"/>
                    </a:cubicBezTo>
                    <a:cubicBezTo>
                      <a:pt x="94" y="512"/>
                      <a:pt x="94" y="644"/>
                      <a:pt x="94" y="778"/>
                    </a:cubicBezTo>
                    <a:cubicBezTo>
                      <a:pt x="62" y="779"/>
                      <a:pt x="31" y="780"/>
                      <a:pt x="0" y="781"/>
                    </a:cubicBezTo>
                  </a:path>
                </a:pathLst>
              </a:custGeom>
              <a:noFill/>
              <a:ln w="18415" cap="rnd">
                <a:solidFill>
                  <a:srgbClr val="000000"/>
                </a:solidFill>
                <a:prstDash val="solid"/>
                <a:round/>
                <a:headEnd/>
                <a:tailEnd/>
              </a:ln>
            </p:spPr>
            <p:txBody>
              <a:bodyPr/>
              <a:lstStyle/>
              <a:p>
                <a:endParaRPr lang="en-US"/>
              </a:p>
            </p:txBody>
          </p:sp>
          <p:sp>
            <p:nvSpPr>
              <p:cNvPr id="2086" name="Freeform 38"/>
              <p:cNvSpPr>
                <a:spLocks noEditPoints="1"/>
              </p:cNvSpPr>
              <p:nvPr/>
            </p:nvSpPr>
            <p:spPr bwMode="auto">
              <a:xfrm>
                <a:off x="6235" y="923"/>
                <a:ext cx="510" cy="773"/>
              </a:xfrm>
              <a:custGeom>
                <a:avLst/>
                <a:gdLst/>
                <a:ahLst/>
                <a:cxnLst>
                  <a:cxn ang="0">
                    <a:pos x="1318" y="1304"/>
                  </a:cxn>
                  <a:cxn ang="0">
                    <a:pos x="983" y="1471"/>
                  </a:cxn>
                  <a:cxn ang="0">
                    <a:pos x="634" y="1525"/>
                  </a:cxn>
                  <a:cxn ang="0">
                    <a:pos x="164" y="1414"/>
                  </a:cxn>
                  <a:cxn ang="0">
                    <a:pos x="0" y="1113"/>
                  </a:cxn>
                  <a:cxn ang="0">
                    <a:pos x="62" y="913"/>
                  </a:cxn>
                  <a:cxn ang="0">
                    <a:pos x="226" y="769"/>
                  </a:cxn>
                  <a:cxn ang="0">
                    <a:pos x="451" y="687"/>
                  </a:cxn>
                  <a:cxn ang="0">
                    <a:pos x="731" y="651"/>
                  </a:cxn>
                  <a:cxn ang="0">
                    <a:pos x="1292" y="566"/>
                  </a:cxn>
                  <a:cxn ang="0">
                    <a:pos x="1294" y="503"/>
                  </a:cxn>
                  <a:cxn ang="0">
                    <a:pos x="1205" y="292"/>
                  </a:cxn>
                  <a:cxn ang="0">
                    <a:pos x="846" y="205"/>
                  </a:cxn>
                  <a:cxn ang="0">
                    <a:pos x="519" y="263"/>
                  </a:cxn>
                  <a:cxn ang="0">
                    <a:pos x="362" y="480"/>
                  </a:cxn>
                  <a:cxn ang="0">
                    <a:pos x="54" y="445"/>
                  </a:cxn>
                  <a:cxn ang="0">
                    <a:pos x="192" y="192"/>
                  </a:cxn>
                  <a:cxn ang="0">
                    <a:pos x="470" y="47"/>
                  </a:cxn>
                  <a:cxn ang="0">
                    <a:pos x="892" y="2"/>
                  </a:cxn>
                  <a:cxn ang="0">
                    <a:pos x="1278" y="50"/>
                  </a:cxn>
                  <a:cxn ang="0">
                    <a:pos x="1497" y="161"/>
                  </a:cxn>
                  <a:cxn ang="0">
                    <a:pos x="1595" y="328"/>
                  </a:cxn>
                  <a:cxn ang="0">
                    <a:pos x="1611" y="552"/>
                  </a:cxn>
                  <a:cxn ang="0">
                    <a:pos x="1611" y="877"/>
                  </a:cxn>
                  <a:cxn ang="0">
                    <a:pos x="1631" y="1304"/>
                  </a:cxn>
                  <a:cxn ang="0">
                    <a:pos x="1710" y="1476"/>
                  </a:cxn>
                  <a:cxn ang="0">
                    <a:pos x="1381" y="1481"/>
                  </a:cxn>
                  <a:cxn ang="0">
                    <a:pos x="1318" y="1304"/>
                  </a:cxn>
                  <a:cxn ang="0">
                    <a:pos x="1292" y="758"/>
                  </a:cxn>
                  <a:cxn ang="0">
                    <a:pos x="778" y="852"/>
                  </a:cxn>
                  <a:cxn ang="0">
                    <a:pos x="503" y="903"/>
                  </a:cxn>
                  <a:cxn ang="0">
                    <a:pos x="379" y="983"/>
                  </a:cxn>
                  <a:cxn ang="0">
                    <a:pos x="335" y="1103"/>
                  </a:cxn>
                  <a:cxn ang="0">
                    <a:pos x="432" y="1267"/>
                  </a:cxn>
                  <a:cxn ang="0">
                    <a:pos x="710" y="1330"/>
                  </a:cxn>
                  <a:cxn ang="0">
                    <a:pos x="1034" y="1263"/>
                  </a:cxn>
                  <a:cxn ang="0">
                    <a:pos x="1242" y="1093"/>
                  </a:cxn>
                  <a:cxn ang="0">
                    <a:pos x="1292" y="847"/>
                  </a:cxn>
                  <a:cxn ang="0">
                    <a:pos x="1292" y="758"/>
                  </a:cxn>
                </a:cxnLst>
                <a:rect l="0" t="0" r="r" b="b"/>
                <a:pathLst>
                  <a:path w="1710" h="1529">
                    <a:moveTo>
                      <a:pt x="1318" y="1304"/>
                    </a:moveTo>
                    <a:cubicBezTo>
                      <a:pt x="1202" y="1384"/>
                      <a:pt x="1089" y="1438"/>
                      <a:pt x="983" y="1471"/>
                    </a:cubicBezTo>
                    <a:cubicBezTo>
                      <a:pt x="874" y="1505"/>
                      <a:pt x="759" y="1523"/>
                      <a:pt x="634" y="1525"/>
                    </a:cubicBezTo>
                    <a:cubicBezTo>
                      <a:pt x="430" y="1529"/>
                      <a:pt x="274" y="1493"/>
                      <a:pt x="164" y="1414"/>
                    </a:cubicBezTo>
                    <a:cubicBezTo>
                      <a:pt x="54" y="1336"/>
                      <a:pt x="0" y="1237"/>
                      <a:pt x="0" y="1113"/>
                    </a:cubicBezTo>
                    <a:cubicBezTo>
                      <a:pt x="0" y="1041"/>
                      <a:pt x="21" y="974"/>
                      <a:pt x="62" y="913"/>
                    </a:cubicBezTo>
                    <a:cubicBezTo>
                      <a:pt x="103" y="853"/>
                      <a:pt x="157" y="806"/>
                      <a:pt x="226" y="769"/>
                    </a:cubicBezTo>
                    <a:cubicBezTo>
                      <a:pt x="291" y="733"/>
                      <a:pt x="367" y="706"/>
                      <a:pt x="451" y="687"/>
                    </a:cubicBezTo>
                    <a:cubicBezTo>
                      <a:pt x="512" y="675"/>
                      <a:pt x="607" y="663"/>
                      <a:pt x="731" y="651"/>
                    </a:cubicBezTo>
                    <a:cubicBezTo>
                      <a:pt x="984" y="627"/>
                      <a:pt x="1172" y="599"/>
                      <a:pt x="1292" y="566"/>
                    </a:cubicBezTo>
                    <a:cubicBezTo>
                      <a:pt x="1294" y="532"/>
                      <a:pt x="1294" y="512"/>
                      <a:pt x="1294" y="503"/>
                    </a:cubicBezTo>
                    <a:cubicBezTo>
                      <a:pt x="1294" y="404"/>
                      <a:pt x="1264" y="334"/>
                      <a:pt x="1205" y="292"/>
                    </a:cubicBezTo>
                    <a:cubicBezTo>
                      <a:pt x="1125" y="235"/>
                      <a:pt x="1005" y="207"/>
                      <a:pt x="846" y="205"/>
                    </a:cubicBezTo>
                    <a:cubicBezTo>
                      <a:pt x="698" y="204"/>
                      <a:pt x="589" y="223"/>
                      <a:pt x="519" y="263"/>
                    </a:cubicBezTo>
                    <a:cubicBezTo>
                      <a:pt x="448" y="304"/>
                      <a:pt x="394" y="376"/>
                      <a:pt x="362" y="480"/>
                    </a:cubicBezTo>
                    <a:cubicBezTo>
                      <a:pt x="259" y="468"/>
                      <a:pt x="157" y="457"/>
                      <a:pt x="54" y="445"/>
                    </a:cubicBezTo>
                    <a:cubicBezTo>
                      <a:pt x="81" y="341"/>
                      <a:pt x="128" y="257"/>
                      <a:pt x="192" y="192"/>
                    </a:cubicBezTo>
                    <a:cubicBezTo>
                      <a:pt x="256" y="128"/>
                      <a:pt x="349" y="81"/>
                      <a:pt x="470" y="47"/>
                    </a:cubicBezTo>
                    <a:cubicBezTo>
                      <a:pt x="591" y="14"/>
                      <a:pt x="733" y="0"/>
                      <a:pt x="892" y="2"/>
                    </a:cubicBezTo>
                    <a:cubicBezTo>
                      <a:pt x="1051" y="4"/>
                      <a:pt x="1179" y="20"/>
                      <a:pt x="1278" y="50"/>
                    </a:cubicBezTo>
                    <a:cubicBezTo>
                      <a:pt x="1378" y="80"/>
                      <a:pt x="1450" y="117"/>
                      <a:pt x="1497" y="161"/>
                    </a:cubicBezTo>
                    <a:cubicBezTo>
                      <a:pt x="1544" y="207"/>
                      <a:pt x="1576" y="261"/>
                      <a:pt x="1595" y="328"/>
                    </a:cubicBezTo>
                    <a:cubicBezTo>
                      <a:pt x="1605" y="370"/>
                      <a:pt x="1611" y="444"/>
                      <a:pt x="1611" y="552"/>
                    </a:cubicBezTo>
                    <a:cubicBezTo>
                      <a:pt x="1611" y="660"/>
                      <a:pt x="1611" y="768"/>
                      <a:pt x="1611" y="877"/>
                    </a:cubicBezTo>
                    <a:cubicBezTo>
                      <a:pt x="1611" y="1102"/>
                      <a:pt x="1618" y="1245"/>
                      <a:pt x="1631" y="1304"/>
                    </a:cubicBezTo>
                    <a:cubicBezTo>
                      <a:pt x="1644" y="1365"/>
                      <a:pt x="1671" y="1421"/>
                      <a:pt x="1710" y="1476"/>
                    </a:cubicBezTo>
                    <a:cubicBezTo>
                      <a:pt x="1601" y="1477"/>
                      <a:pt x="1491" y="1479"/>
                      <a:pt x="1381" y="1481"/>
                    </a:cubicBezTo>
                    <a:cubicBezTo>
                      <a:pt x="1349" y="1431"/>
                      <a:pt x="1327" y="1372"/>
                      <a:pt x="1318" y="1304"/>
                    </a:cubicBezTo>
                    <a:close/>
                    <a:moveTo>
                      <a:pt x="1292" y="758"/>
                    </a:moveTo>
                    <a:cubicBezTo>
                      <a:pt x="1179" y="796"/>
                      <a:pt x="1007" y="825"/>
                      <a:pt x="778" y="852"/>
                    </a:cubicBezTo>
                    <a:cubicBezTo>
                      <a:pt x="648" y="868"/>
                      <a:pt x="557" y="884"/>
                      <a:pt x="503" y="903"/>
                    </a:cubicBezTo>
                    <a:cubicBezTo>
                      <a:pt x="449" y="921"/>
                      <a:pt x="409" y="948"/>
                      <a:pt x="379" y="983"/>
                    </a:cubicBezTo>
                    <a:cubicBezTo>
                      <a:pt x="350" y="1020"/>
                      <a:pt x="335" y="1060"/>
                      <a:pt x="335" y="1103"/>
                    </a:cubicBezTo>
                    <a:cubicBezTo>
                      <a:pt x="335" y="1169"/>
                      <a:pt x="367" y="1224"/>
                      <a:pt x="432" y="1267"/>
                    </a:cubicBezTo>
                    <a:cubicBezTo>
                      <a:pt x="494" y="1312"/>
                      <a:pt x="587" y="1332"/>
                      <a:pt x="710" y="1330"/>
                    </a:cubicBezTo>
                    <a:cubicBezTo>
                      <a:pt x="830" y="1328"/>
                      <a:pt x="939" y="1308"/>
                      <a:pt x="1034" y="1263"/>
                    </a:cubicBezTo>
                    <a:cubicBezTo>
                      <a:pt x="1128" y="1221"/>
                      <a:pt x="1199" y="1165"/>
                      <a:pt x="1242" y="1093"/>
                    </a:cubicBezTo>
                    <a:cubicBezTo>
                      <a:pt x="1274" y="1036"/>
                      <a:pt x="1292" y="955"/>
                      <a:pt x="1292" y="847"/>
                    </a:cubicBezTo>
                    <a:cubicBezTo>
                      <a:pt x="1292" y="818"/>
                      <a:pt x="1292" y="788"/>
                      <a:pt x="1292" y="758"/>
                    </a:cubicBezTo>
                    <a:close/>
                  </a:path>
                </a:pathLst>
              </a:custGeom>
              <a:noFill/>
              <a:ln w="18415" cap="rnd">
                <a:solidFill>
                  <a:srgbClr val="000000"/>
                </a:solidFill>
                <a:prstDash val="solid"/>
                <a:round/>
                <a:headEnd/>
                <a:tailEnd/>
              </a:ln>
            </p:spPr>
            <p:txBody>
              <a:bodyPr/>
              <a:lstStyle/>
              <a:p>
                <a:endParaRPr lang="en-US"/>
              </a:p>
            </p:txBody>
          </p:sp>
          <p:sp>
            <p:nvSpPr>
              <p:cNvPr id="2087" name="Freeform 39"/>
              <p:cNvSpPr>
                <a:spLocks/>
              </p:cNvSpPr>
              <p:nvPr/>
            </p:nvSpPr>
            <p:spPr bwMode="auto">
              <a:xfrm>
                <a:off x="7094" y="679"/>
                <a:ext cx="606" cy="981"/>
              </a:xfrm>
              <a:custGeom>
                <a:avLst/>
                <a:gdLst/>
                <a:ahLst/>
                <a:cxnLst>
                  <a:cxn ang="0">
                    <a:pos x="251" y="981"/>
                  </a:cxn>
                  <a:cxn ang="0">
                    <a:pos x="251" y="119"/>
                  </a:cxn>
                  <a:cxn ang="0">
                    <a:pos x="0" y="116"/>
                  </a:cxn>
                  <a:cxn ang="0">
                    <a:pos x="0" y="0"/>
                  </a:cxn>
                  <a:cxn ang="0">
                    <a:pos x="606" y="8"/>
                  </a:cxn>
                  <a:cxn ang="0">
                    <a:pos x="606" y="122"/>
                  </a:cxn>
                  <a:cxn ang="0">
                    <a:pos x="353" y="120"/>
                  </a:cxn>
                  <a:cxn ang="0">
                    <a:pos x="353" y="980"/>
                  </a:cxn>
                  <a:cxn ang="0">
                    <a:pos x="251" y="981"/>
                  </a:cxn>
                </a:cxnLst>
                <a:rect l="0" t="0" r="r" b="b"/>
                <a:pathLst>
                  <a:path w="606" h="981">
                    <a:moveTo>
                      <a:pt x="251" y="981"/>
                    </a:moveTo>
                    <a:cubicBezTo>
                      <a:pt x="251" y="694"/>
                      <a:pt x="251" y="407"/>
                      <a:pt x="251" y="119"/>
                    </a:cubicBezTo>
                    <a:cubicBezTo>
                      <a:pt x="168" y="119"/>
                      <a:pt x="83" y="117"/>
                      <a:pt x="0" y="116"/>
                    </a:cubicBezTo>
                    <a:cubicBezTo>
                      <a:pt x="0" y="77"/>
                      <a:pt x="0" y="39"/>
                      <a:pt x="0" y="0"/>
                    </a:cubicBezTo>
                    <a:cubicBezTo>
                      <a:pt x="202" y="4"/>
                      <a:pt x="404" y="7"/>
                      <a:pt x="606" y="8"/>
                    </a:cubicBezTo>
                    <a:cubicBezTo>
                      <a:pt x="606" y="46"/>
                      <a:pt x="606" y="84"/>
                      <a:pt x="606" y="122"/>
                    </a:cubicBezTo>
                    <a:cubicBezTo>
                      <a:pt x="522" y="122"/>
                      <a:pt x="437" y="121"/>
                      <a:pt x="353" y="120"/>
                    </a:cubicBezTo>
                    <a:cubicBezTo>
                      <a:pt x="353" y="407"/>
                      <a:pt x="353" y="693"/>
                      <a:pt x="353" y="980"/>
                    </a:cubicBezTo>
                    <a:cubicBezTo>
                      <a:pt x="319" y="980"/>
                      <a:pt x="285" y="980"/>
                      <a:pt x="251" y="981"/>
                    </a:cubicBezTo>
                  </a:path>
                </a:pathLst>
              </a:custGeom>
              <a:noFill/>
              <a:ln w="18415" cap="rnd">
                <a:solidFill>
                  <a:srgbClr val="000000"/>
                </a:solidFill>
                <a:prstDash val="solid"/>
                <a:round/>
                <a:headEnd/>
                <a:tailEnd/>
              </a:ln>
            </p:spPr>
            <p:txBody>
              <a:bodyPr/>
              <a:lstStyle/>
              <a:p>
                <a:endParaRPr lang="en-US"/>
              </a:p>
            </p:txBody>
          </p:sp>
          <p:sp>
            <p:nvSpPr>
              <p:cNvPr id="2088" name="Freeform 40"/>
              <p:cNvSpPr>
                <a:spLocks noEditPoints="1"/>
              </p:cNvSpPr>
              <p:nvPr/>
            </p:nvSpPr>
            <p:spPr bwMode="auto">
              <a:xfrm>
                <a:off x="7642" y="938"/>
                <a:ext cx="511" cy="736"/>
              </a:xfrm>
              <a:custGeom>
                <a:avLst/>
                <a:gdLst/>
                <a:ahLst/>
                <a:cxnLst>
                  <a:cxn ang="0">
                    <a:pos x="1377" y="975"/>
                  </a:cxn>
                  <a:cxn ang="0">
                    <a:pos x="1703" y="1006"/>
                  </a:cxn>
                  <a:cxn ang="0">
                    <a:pos x="1418" y="1337"/>
                  </a:cxn>
                  <a:cxn ang="0">
                    <a:pos x="886" y="1454"/>
                  </a:cxn>
                  <a:cxn ang="0">
                    <a:pos x="240" y="1265"/>
                  </a:cxn>
                  <a:cxn ang="0">
                    <a:pos x="0" y="739"/>
                  </a:cxn>
                  <a:cxn ang="0">
                    <a:pos x="242" y="194"/>
                  </a:cxn>
                  <a:cxn ang="0">
                    <a:pos x="868" y="0"/>
                  </a:cxn>
                  <a:cxn ang="0">
                    <a:pos x="1478" y="189"/>
                  </a:cxn>
                  <a:cxn ang="0">
                    <a:pos x="1714" y="725"/>
                  </a:cxn>
                  <a:cxn ang="0">
                    <a:pos x="1712" y="788"/>
                  </a:cxn>
                  <a:cxn ang="0">
                    <a:pos x="326" y="787"/>
                  </a:cxn>
                  <a:cxn ang="0">
                    <a:pos x="499" y="1138"/>
                  </a:cxn>
                  <a:cxn ang="0">
                    <a:pos x="888" y="1260"/>
                  </a:cxn>
                  <a:cxn ang="0">
                    <a:pos x="1183" y="1192"/>
                  </a:cxn>
                  <a:cxn ang="0">
                    <a:pos x="1377" y="975"/>
                  </a:cxn>
                  <a:cxn ang="0">
                    <a:pos x="343" y="594"/>
                  </a:cxn>
                  <a:cxn ang="0">
                    <a:pos x="1381" y="593"/>
                  </a:cxn>
                  <a:cxn ang="0">
                    <a:pos x="1262" y="330"/>
                  </a:cxn>
                  <a:cxn ang="0">
                    <a:pos x="872" y="194"/>
                  </a:cxn>
                  <a:cxn ang="0">
                    <a:pos x="508" y="303"/>
                  </a:cxn>
                  <a:cxn ang="0">
                    <a:pos x="343" y="594"/>
                  </a:cxn>
                </a:cxnLst>
                <a:rect l="0" t="0" r="r" b="b"/>
                <a:pathLst>
                  <a:path w="1714" h="1454">
                    <a:moveTo>
                      <a:pt x="1377" y="975"/>
                    </a:moveTo>
                    <a:cubicBezTo>
                      <a:pt x="1486" y="985"/>
                      <a:pt x="1595" y="995"/>
                      <a:pt x="1703" y="1006"/>
                    </a:cubicBezTo>
                    <a:cubicBezTo>
                      <a:pt x="1654" y="1149"/>
                      <a:pt x="1555" y="1257"/>
                      <a:pt x="1418" y="1337"/>
                    </a:cubicBezTo>
                    <a:cubicBezTo>
                      <a:pt x="1280" y="1416"/>
                      <a:pt x="1101" y="1454"/>
                      <a:pt x="886" y="1454"/>
                    </a:cubicBezTo>
                    <a:cubicBezTo>
                      <a:pt x="615" y="1454"/>
                      <a:pt x="398" y="1392"/>
                      <a:pt x="240" y="1265"/>
                    </a:cubicBezTo>
                    <a:cubicBezTo>
                      <a:pt x="82" y="1139"/>
                      <a:pt x="0" y="966"/>
                      <a:pt x="0" y="739"/>
                    </a:cubicBezTo>
                    <a:cubicBezTo>
                      <a:pt x="0" y="504"/>
                      <a:pt x="82" y="325"/>
                      <a:pt x="242" y="194"/>
                    </a:cubicBezTo>
                    <a:cubicBezTo>
                      <a:pt x="401" y="63"/>
                      <a:pt x="611" y="0"/>
                      <a:pt x="868" y="0"/>
                    </a:cubicBezTo>
                    <a:cubicBezTo>
                      <a:pt x="1117" y="0"/>
                      <a:pt x="1321" y="61"/>
                      <a:pt x="1478" y="189"/>
                    </a:cubicBezTo>
                    <a:cubicBezTo>
                      <a:pt x="1634" y="317"/>
                      <a:pt x="1714" y="495"/>
                      <a:pt x="1714" y="725"/>
                    </a:cubicBezTo>
                    <a:cubicBezTo>
                      <a:pt x="1714" y="739"/>
                      <a:pt x="1714" y="760"/>
                      <a:pt x="1712" y="788"/>
                    </a:cubicBezTo>
                    <a:cubicBezTo>
                      <a:pt x="1250" y="787"/>
                      <a:pt x="788" y="787"/>
                      <a:pt x="326" y="787"/>
                    </a:cubicBezTo>
                    <a:cubicBezTo>
                      <a:pt x="338" y="940"/>
                      <a:pt x="397" y="1056"/>
                      <a:pt x="499" y="1138"/>
                    </a:cubicBezTo>
                    <a:cubicBezTo>
                      <a:pt x="601" y="1220"/>
                      <a:pt x="732" y="1260"/>
                      <a:pt x="888" y="1260"/>
                    </a:cubicBezTo>
                    <a:cubicBezTo>
                      <a:pt x="1003" y="1260"/>
                      <a:pt x="1102" y="1238"/>
                      <a:pt x="1183" y="1192"/>
                    </a:cubicBezTo>
                    <a:cubicBezTo>
                      <a:pt x="1265" y="1145"/>
                      <a:pt x="1331" y="1075"/>
                      <a:pt x="1377" y="975"/>
                    </a:cubicBezTo>
                    <a:close/>
                    <a:moveTo>
                      <a:pt x="343" y="594"/>
                    </a:moveTo>
                    <a:cubicBezTo>
                      <a:pt x="689" y="594"/>
                      <a:pt x="1036" y="594"/>
                      <a:pt x="1381" y="593"/>
                    </a:cubicBezTo>
                    <a:cubicBezTo>
                      <a:pt x="1367" y="477"/>
                      <a:pt x="1327" y="390"/>
                      <a:pt x="1262" y="330"/>
                    </a:cubicBezTo>
                    <a:cubicBezTo>
                      <a:pt x="1163" y="238"/>
                      <a:pt x="1031" y="194"/>
                      <a:pt x="872" y="194"/>
                    </a:cubicBezTo>
                    <a:cubicBezTo>
                      <a:pt x="727" y="194"/>
                      <a:pt x="605" y="230"/>
                      <a:pt x="508" y="303"/>
                    </a:cubicBezTo>
                    <a:cubicBezTo>
                      <a:pt x="409" y="376"/>
                      <a:pt x="354" y="471"/>
                      <a:pt x="343" y="594"/>
                    </a:cubicBezTo>
                    <a:close/>
                  </a:path>
                </a:pathLst>
              </a:custGeom>
              <a:noFill/>
              <a:ln w="18415" cap="rnd">
                <a:solidFill>
                  <a:srgbClr val="000000"/>
                </a:solidFill>
                <a:prstDash val="solid"/>
                <a:round/>
                <a:headEnd/>
                <a:tailEnd/>
              </a:ln>
            </p:spPr>
            <p:txBody>
              <a:bodyPr/>
              <a:lstStyle/>
              <a:p>
                <a:endParaRPr lang="en-US"/>
              </a:p>
            </p:txBody>
          </p:sp>
          <p:sp>
            <p:nvSpPr>
              <p:cNvPr id="2089" name="Freeform 41"/>
              <p:cNvSpPr>
                <a:spLocks/>
              </p:cNvSpPr>
              <p:nvPr/>
            </p:nvSpPr>
            <p:spPr bwMode="auto">
              <a:xfrm>
                <a:off x="8268" y="934"/>
                <a:ext cx="451" cy="731"/>
              </a:xfrm>
              <a:custGeom>
                <a:avLst/>
                <a:gdLst/>
                <a:ahLst/>
                <a:cxnLst>
                  <a:cxn ang="0">
                    <a:pos x="0" y="725"/>
                  </a:cxn>
                  <a:cxn ang="0">
                    <a:pos x="0" y="19"/>
                  </a:cxn>
                  <a:cxn ang="0">
                    <a:pos x="85" y="18"/>
                  </a:cxn>
                  <a:cxn ang="0">
                    <a:pos x="85" y="119"/>
                  </a:cxn>
                  <a:cxn ang="0">
                    <a:pos x="261" y="0"/>
                  </a:cxn>
                  <a:cxn ang="0">
                    <a:pos x="353" y="22"/>
                  </a:cxn>
                  <a:cxn ang="0">
                    <a:pos x="416" y="82"/>
                  </a:cxn>
                  <a:cxn ang="0">
                    <a:pos x="445" y="172"/>
                  </a:cxn>
                  <a:cxn ang="0">
                    <a:pos x="451" y="291"/>
                  </a:cxn>
                  <a:cxn ang="0">
                    <a:pos x="451" y="731"/>
                  </a:cxn>
                  <a:cxn ang="0">
                    <a:pos x="357" y="730"/>
                  </a:cxn>
                  <a:cxn ang="0">
                    <a:pos x="357" y="295"/>
                  </a:cxn>
                  <a:cxn ang="0">
                    <a:pos x="346" y="184"/>
                  </a:cxn>
                  <a:cxn ang="0">
                    <a:pos x="307" y="126"/>
                  </a:cxn>
                  <a:cxn ang="0">
                    <a:pos x="241" y="105"/>
                  </a:cxn>
                  <a:cxn ang="0">
                    <a:pos x="138" y="155"/>
                  </a:cxn>
                  <a:cxn ang="0">
                    <a:pos x="94" y="340"/>
                  </a:cxn>
                  <a:cxn ang="0">
                    <a:pos x="94" y="726"/>
                  </a:cxn>
                  <a:cxn ang="0">
                    <a:pos x="0" y="725"/>
                  </a:cxn>
                </a:cxnLst>
                <a:rect l="0" t="0" r="r" b="b"/>
                <a:pathLst>
                  <a:path w="451" h="731">
                    <a:moveTo>
                      <a:pt x="0" y="725"/>
                    </a:moveTo>
                    <a:cubicBezTo>
                      <a:pt x="0" y="490"/>
                      <a:pt x="0" y="255"/>
                      <a:pt x="0" y="19"/>
                    </a:cubicBezTo>
                    <a:cubicBezTo>
                      <a:pt x="28" y="19"/>
                      <a:pt x="56" y="19"/>
                      <a:pt x="85" y="18"/>
                    </a:cubicBezTo>
                    <a:cubicBezTo>
                      <a:pt x="85" y="51"/>
                      <a:pt x="85" y="85"/>
                      <a:pt x="85" y="119"/>
                    </a:cubicBezTo>
                    <a:cubicBezTo>
                      <a:pt x="125" y="40"/>
                      <a:pt x="184" y="1"/>
                      <a:pt x="261" y="0"/>
                    </a:cubicBezTo>
                    <a:cubicBezTo>
                      <a:pt x="295" y="0"/>
                      <a:pt x="325" y="6"/>
                      <a:pt x="353" y="22"/>
                    </a:cubicBezTo>
                    <a:cubicBezTo>
                      <a:pt x="381" y="37"/>
                      <a:pt x="402" y="57"/>
                      <a:pt x="416" y="82"/>
                    </a:cubicBezTo>
                    <a:cubicBezTo>
                      <a:pt x="430" y="108"/>
                      <a:pt x="440" y="137"/>
                      <a:pt x="445" y="172"/>
                    </a:cubicBezTo>
                    <a:cubicBezTo>
                      <a:pt x="449" y="194"/>
                      <a:pt x="451" y="234"/>
                      <a:pt x="451" y="291"/>
                    </a:cubicBezTo>
                    <a:cubicBezTo>
                      <a:pt x="451" y="437"/>
                      <a:pt x="451" y="584"/>
                      <a:pt x="451" y="731"/>
                    </a:cubicBezTo>
                    <a:cubicBezTo>
                      <a:pt x="419" y="731"/>
                      <a:pt x="388" y="730"/>
                      <a:pt x="357" y="730"/>
                    </a:cubicBezTo>
                    <a:cubicBezTo>
                      <a:pt x="357" y="585"/>
                      <a:pt x="357" y="440"/>
                      <a:pt x="357" y="295"/>
                    </a:cubicBezTo>
                    <a:cubicBezTo>
                      <a:pt x="357" y="246"/>
                      <a:pt x="353" y="209"/>
                      <a:pt x="346" y="184"/>
                    </a:cubicBezTo>
                    <a:cubicBezTo>
                      <a:pt x="338" y="160"/>
                      <a:pt x="325" y="141"/>
                      <a:pt x="307" y="126"/>
                    </a:cubicBezTo>
                    <a:cubicBezTo>
                      <a:pt x="288" y="112"/>
                      <a:pt x="266" y="104"/>
                      <a:pt x="241" y="105"/>
                    </a:cubicBezTo>
                    <a:cubicBezTo>
                      <a:pt x="201" y="106"/>
                      <a:pt x="166" y="121"/>
                      <a:pt x="138" y="155"/>
                    </a:cubicBezTo>
                    <a:cubicBezTo>
                      <a:pt x="109" y="188"/>
                      <a:pt x="94" y="249"/>
                      <a:pt x="94" y="340"/>
                    </a:cubicBezTo>
                    <a:cubicBezTo>
                      <a:pt x="94" y="469"/>
                      <a:pt x="94" y="597"/>
                      <a:pt x="94" y="726"/>
                    </a:cubicBezTo>
                    <a:cubicBezTo>
                      <a:pt x="62" y="726"/>
                      <a:pt x="31" y="726"/>
                      <a:pt x="0" y="725"/>
                    </a:cubicBezTo>
                  </a:path>
                </a:pathLst>
              </a:custGeom>
              <a:noFill/>
              <a:ln w="18415" cap="rnd">
                <a:solidFill>
                  <a:srgbClr val="000000"/>
                </a:solidFill>
                <a:prstDash val="solid"/>
                <a:round/>
                <a:headEnd/>
                <a:tailEnd/>
              </a:ln>
            </p:spPr>
            <p:txBody>
              <a:bodyPr/>
              <a:lstStyle/>
              <a:p>
                <a:endParaRPr lang="en-US"/>
              </a:p>
            </p:txBody>
          </p:sp>
          <p:sp>
            <p:nvSpPr>
              <p:cNvPr id="2090" name="Freeform 42"/>
              <p:cNvSpPr>
                <a:spLocks/>
              </p:cNvSpPr>
              <p:nvPr/>
            </p:nvSpPr>
            <p:spPr bwMode="auto">
              <a:xfrm>
                <a:off x="8863" y="923"/>
                <a:ext cx="450" cy="757"/>
              </a:xfrm>
              <a:custGeom>
                <a:avLst/>
                <a:gdLst/>
                <a:ahLst/>
                <a:cxnLst>
                  <a:cxn ang="0">
                    <a:pos x="0" y="745"/>
                  </a:cxn>
                  <a:cxn ang="0">
                    <a:pos x="0" y="22"/>
                  </a:cxn>
                  <a:cxn ang="0">
                    <a:pos x="84" y="21"/>
                  </a:cxn>
                  <a:cxn ang="0">
                    <a:pos x="84" y="125"/>
                  </a:cxn>
                  <a:cxn ang="0">
                    <a:pos x="260" y="1"/>
                  </a:cxn>
                  <a:cxn ang="0">
                    <a:pos x="353" y="22"/>
                  </a:cxn>
                  <a:cxn ang="0">
                    <a:pos x="415" y="85"/>
                  </a:cxn>
                  <a:cxn ang="0">
                    <a:pos x="445" y="177"/>
                  </a:cxn>
                  <a:cxn ang="0">
                    <a:pos x="450" y="300"/>
                  </a:cxn>
                  <a:cxn ang="0">
                    <a:pos x="450" y="757"/>
                  </a:cxn>
                  <a:cxn ang="0">
                    <a:pos x="356" y="754"/>
                  </a:cxn>
                  <a:cxn ang="0">
                    <a:pos x="356" y="305"/>
                  </a:cxn>
                  <a:cxn ang="0">
                    <a:pos x="345" y="190"/>
                  </a:cxn>
                  <a:cxn ang="0">
                    <a:pos x="306" y="130"/>
                  </a:cxn>
                  <a:cxn ang="0">
                    <a:pos x="240" y="109"/>
                  </a:cxn>
                  <a:cxn ang="0">
                    <a:pos x="137" y="160"/>
                  </a:cxn>
                  <a:cxn ang="0">
                    <a:pos x="94" y="351"/>
                  </a:cxn>
                  <a:cxn ang="0">
                    <a:pos x="94" y="747"/>
                  </a:cxn>
                  <a:cxn ang="0">
                    <a:pos x="0" y="745"/>
                  </a:cxn>
                </a:cxnLst>
                <a:rect l="0" t="0" r="r" b="b"/>
                <a:pathLst>
                  <a:path w="450" h="757">
                    <a:moveTo>
                      <a:pt x="0" y="745"/>
                    </a:moveTo>
                    <a:cubicBezTo>
                      <a:pt x="0" y="505"/>
                      <a:pt x="0" y="264"/>
                      <a:pt x="0" y="22"/>
                    </a:cubicBezTo>
                    <a:cubicBezTo>
                      <a:pt x="28" y="22"/>
                      <a:pt x="56" y="21"/>
                      <a:pt x="84" y="21"/>
                    </a:cubicBezTo>
                    <a:cubicBezTo>
                      <a:pt x="84" y="55"/>
                      <a:pt x="84" y="90"/>
                      <a:pt x="84" y="125"/>
                    </a:cubicBezTo>
                    <a:cubicBezTo>
                      <a:pt x="124" y="43"/>
                      <a:pt x="184" y="3"/>
                      <a:pt x="260" y="1"/>
                    </a:cubicBezTo>
                    <a:cubicBezTo>
                      <a:pt x="294" y="0"/>
                      <a:pt x="325" y="7"/>
                      <a:pt x="353" y="22"/>
                    </a:cubicBezTo>
                    <a:cubicBezTo>
                      <a:pt x="380" y="38"/>
                      <a:pt x="402" y="59"/>
                      <a:pt x="415" y="85"/>
                    </a:cubicBezTo>
                    <a:cubicBezTo>
                      <a:pt x="429" y="110"/>
                      <a:pt x="439" y="142"/>
                      <a:pt x="445" y="177"/>
                    </a:cubicBezTo>
                    <a:cubicBezTo>
                      <a:pt x="448" y="200"/>
                      <a:pt x="450" y="241"/>
                      <a:pt x="450" y="300"/>
                    </a:cubicBezTo>
                    <a:cubicBezTo>
                      <a:pt x="450" y="452"/>
                      <a:pt x="450" y="605"/>
                      <a:pt x="450" y="757"/>
                    </a:cubicBezTo>
                    <a:cubicBezTo>
                      <a:pt x="419" y="756"/>
                      <a:pt x="387" y="755"/>
                      <a:pt x="356" y="754"/>
                    </a:cubicBezTo>
                    <a:cubicBezTo>
                      <a:pt x="356" y="604"/>
                      <a:pt x="356" y="455"/>
                      <a:pt x="356" y="305"/>
                    </a:cubicBezTo>
                    <a:cubicBezTo>
                      <a:pt x="356" y="254"/>
                      <a:pt x="352" y="216"/>
                      <a:pt x="345" y="190"/>
                    </a:cubicBezTo>
                    <a:cubicBezTo>
                      <a:pt x="338" y="166"/>
                      <a:pt x="325" y="145"/>
                      <a:pt x="306" y="130"/>
                    </a:cubicBezTo>
                    <a:cubicBezTo>
                      <a:pt x="288" y="115"/>
                      <a:pt x="266" y="109"/>
                      <a:pt x="240" y="109"/>
                    </a:cubicBezTo>
                    <a:cubicBezTo>
                      <a:pt x="200" y="110"/>
                      <a:pt x="166" y="127"/>
                      <a:pt x="137" y="160"/>
                    </a:cubicBezTo>
                    <a:cubicBezTo>
                      <a:pt x="108" y="195"/>
                      <a:pt x="94" y="258"/>
                      <a:pt x="94" y="351"/>
                    </a:cubicBezTo>
                    <a:cubicBezTo>
                      <a:pt x="94" y="483"/>
                      <a:pt x="94" y="615"/>
                      <a:pt x="94" y="747"/>
                    </a:cubicBezTo>
                    <a:cubicBezTo>
                      <a:pt x="62" y="746"/>
                      <a:pt x="31" y="746"/>
                      <a:pt x="0" y="745"/>
                    </a:cubicBezTo>
                  </a:path>
                </a:pathLst>
              </a:custGeom>
              <a:noFill/>
              <a:ln w="18415" cap="rnd">
                <a:solidFill>
                  <a:srgbClr val="000000"/>
                </a:solidFill>
                <a:prstDash val="solid"/>
                <a:round/>
                <a:headEnd/>
                <a:tailEnd/>
              </a:ln>
            </p:spPr>
            <p:txBody>
              <a:bodyPr/>
              <a:lstStyle/>
              <a:p>
                <a:endParaRPr lang="en-US"/>
              </a:p>
            </p:txBody>
          </p:sp>
          <p:sp>
            <p:nvSpPr>
              <p:cNvPr id="2091" name="Freeform 43"/>
              <p:cNvSpPr>
                <a:spLocks noEditPoints="1"/>
              </p:cNvSpPr>
              <p:nvPr/>
            </p:nvSpPr>
            <p:spPr bwMode="auto">
              <a:xfrm>
                <a:off x="9457" y="642"/>
                <a:ext cx="94" cy="1046"/>
              </a:xfrm>
              <a:custGeom>
                <a:avLst/>
                <a:gdLst/>
                <a:ahLst/>
                <a:cxnLst>
                  <a:cxn ang="0">
                    <a:pos x="0" y="299"/>
                  </a:cxn>
                  <a:cxn ang="0">
                    <a:pos x="0" y="9"/>
                  </a:cxn>
                  <a:cxn ang="0">
                    <a:pos x="315" y="0"/>
                  </a:cxn>
                  <a:cxn ang="0">
                    <a:pos x="315" y="292"/>
                  </a:cxn>
                  <a:cxn ang="0">
                    <a:pos x="0" y="299"/>
                  </a:cxn>
                  <a:cxn ang="0">
                    <a:pos x="0" y="2062"/>
                  </a:cxn>
                  <a:cxn ang="0">
                    <a:pos x="0" y="575"/>
                  </a:cxn>
                  <a:cxn ang="0">
                    <a:pos x="315" y="570"/>
                  </a:cxn>
                  <a:cxn ang="0">
                    <a:pos x="315" y="2068"/>
                  </a:cxn>
                  <a:cxn ang="0">
                    <a:pos x="0" y="2062"/>
                  </a:cxn>
                </a:cxnLst>
                <a:rect l="0" t="0" r="r" b="b"/>
                <a:pathLst>
                  <a:path w="315" h="2068">
                    <a:moveTo>
                      <a:pt x="0" y="299"/>
                    </a:moveTo>
                    <a:cubicBezTo>
                      <a:pt x="0" y="202"/>
                      <a:pt x="0" y="106"/>
                      <a:pt x="0" y="9"/>
                    </a:cubicBezTo>
                    <a:cubicBezTo>
                      <a:pt x="105" y="6"/>
                      <a:pt x="210" y="3"/>
                      <a:pt x="315" y="0"/>
                    </a:cubicBezTo>
                    <a:cubicBezTo>
                      <a:pt x="315" y="97"/>
                      <a:pt x="315" y="194"/>
                      <a:pt x="315" y="292"/>
                    </a:cubicBezTo>
                    <a:cubicBezTo>
                      <a:pt x="210" y="294"/>
                      <a:pt x="105" y="297"/>
                      <a:pt x="0" y="299"/>
                    </a:cubicBezTo>
                    <a:close/>
                    <a:moveTo>
                      <a:pt x="0" y="2062"/>
                    </a:moveTo>
                    <a:cubicBezTo>
                      <a:pt x="0" y="1566"/>
                      <a:pt x="0" y="1071"/>
                      <a:pt x="0" y="575"/>
                    </a:cubicBezTo>
                    <a:cubicBezTo>
                      <a:pt x="105" y="573"/>
                      <a:pt x="210" y="572"/>
                      <a:pt x="315" y="570"/>
                    </a:cubicBezTo>
                    <a:cubicBezTo>
                      <a:pt x="315" y="1069"/>
                      <a:pt x="315" y="1568"/>
                      <a:pt x="315" y="2068"/>
                    </a:cubicBezTo>
                    <a:cubicBezTo>
                      <a:pt x="210" y="2066"/>
                      <a:pt x="105" y="2064"/>
                      <a:pt x="0" y="2062"/>
                    </a:cubicBezTo>
                    <a:close/>
                  </a:path>
                </a:pathLst>
              </a:custGeom>
              <a:noFill/>
              <a:ln w="18415" cap="rnd">
                <a:solidFill>
                  <a:srgbClr val="000000"/>
                </a:solidFill>
                <a:prstDash val="solid"/>
                <a:round/>
                <a:headEnd/>
                <a:tailEnd/>
              </a:ln>
            </p:spPr>
            <p:txBody>
              <a:bodyPr/>
              <a:lstStyle/>
              <a:p>
                <a:endParaRPr lang="en-US"/>
              </a:p>
            </p:txBody>
          </p:sp>
          <p:sp>
            <p:nvSpPr>
              <p:cNvPr id="2092" name="Freeform 44"/>
              <p:cNvSpPr>
                <a:spLocks/>
              </p:cNvSpPr>
              <p:nvPr/>
            </p:nvSpPr>
            <p:spPr bwMode="auto">
              <a:xfrm>
                <a:off x="9657" y="901"/>
                <a:ext cx="460" cy="820"/>
              </a:xfrm>
              <a:custGeom>
                <a:avLst/>
                <a:gdLst/>
                <a:ahLst/>
                <a:cxnLst>
                  <a:cxn ang="0">
                    <a:pos x="0" y="562"/>
                  </a:cxn>
                  <a:cxn ang="0">
                    <a:pos x="93" y="544"/>
                  </a:cxn>
                  <a:cxn ang="0">
                    <a:pos x="137" y="664"/>
                  </a:cxn>
                  <a:cxn ang="0">
                    <a:pos x="236" y="709"/>
                  </a:cxn>
                  <a:cxn ang="0">
                    <a:pos x="332" y="674"/>
                  </a:cxn>
                  <a:cxn ang="0">
                    <a:pos x="364" y="587"/>
                  </a:cxn>
                  <a:cxn ang="0">
                    <a:pos x="336" y="516"/>
                  </a:cxn>
                  <a:cxn ang="0">
                    <a:pos x="240" y="469"/>
                  </a:cxn>
                  <a:cxn ang="0">
                    <a:pos x="97" y="404"/>
                  </a:cxn>
                  <a:cxn ang="0">
                    <a:pos x="37" y="332"/>
                  </a:cxn>
                  <a:cxn ang="0">
                    <a:pos x="16" y="230"/>
                  </a:cxn>
                  <a:cxn ang="0">
                    <a:pos x="33" y="133"/>
                  </a:cxn>
                  <a:cxn ang="0">
                    <a:pos x="79" y="60"/>
                  </a:cxn>
                  <a:cxn ang="0">
                    <a:pos x="139" y="20"/>
                  </a:cxn>
                  <a:cxn ang="0">
                    <a:pos x="220" y="2"/>
                  </a:cxn>
                  <a:cxn ang="0">
                    <a:pos x="334" y="24"/>
                  </a:cxn>
                  <a:cxn ang="0">
                    <a:pos x="407" y="95"/>
                  </a:cxn>
                  <a:cxn ang="0">
                    <a:pos x="439" y="217"/>
                  </a:cxn>
                  <a:cxn ang="0">
                    <a:pos x="347" y="237"/>
                  </a:cxn>
                  <a:cxn ang="0">
                    <a:pos x="312" y="143"/>
                  </a:cxn>
                  <a:cxn ang="0">
                    <a:pos x="226" y="110"/>
                  </a:cxn>
                  <a:cxn ang="0">
                    <a:pos x="134" y="143"/>
                  </a:cxn>
                  <a:cxn ang="0">
                    <a:pos x="106" y="212"/>
                  </a:cxn>
                  <a:cxn ang="0">
                    <a:pos x="118" y="258"/>
                  </a:cxn>
                  <a:cxn ang="0">
                    <a:pos x="154" y="293"/>
                  </a:cxn>
                  <a:cxn ang="0">
                    <a:pos x="236" y="327"/>
                  </a:cxn>
                  <a:cxn ang="0">
                    <a:pos x="376" y="388"/>
                  </a:cxn>
                  <a:cxn ang="0">
                    <a:pos x="438" y="459"/>
                  </a:cxn>
                  <a:cxn ang="0">
                    <a:pos x="460" y="575"/>
                  </a:cxn>
                  <a:cxn ang="0">
                    <a:pos x="433" y="702"/>
                  </a:cxn>
                  <a:cxn ang="0">
                    <a:pos x="353" y="791"/>
                  </a:cxn>
                  <a:cxn ang="0">
                    <a:pos x="236" y="818"/>
                  </a:cxn>
                  <a:cxn ang="0">
                    <a:pos x="72" y="748"/>
                  </a:cxn>
                  <a:cxn ang="0">
                    <a:pos x="0" y="562"/>
                  </a:cxn>
                </a:cxnLst>
                <a:rect l="0" t="0" r="r" b="b"/>
                <a:pathLst>
                  <a:path w="460" h="820">
                    <a:moveTo>
                      <a:pt x="0" y="562"/>
                    </a:moveTo>
                    <a:cubicBezTo>
                      <a:pt x="31" y="556"/>
                      <a:pt x="62" y="550"/>
                      <a:pt x="93" y="544"/>
                    </a:cubicBezTo>
                    <a:cubicBezTo>
                      <a:pt x="98" y="596"/>
                      <a:pt x="113" y="635"/>
                      <a:pt x="137" y="664"/>
                    </a:cubicBezTo>
                    <a:cubicBezTo>
                      <a:pt x="160" y="693"/>
                      <a:pt x="193" y="708"/>
                      <a:pt x="236" y="709"/>
                    </a:cubicBezTo>
                    <a:cubicBezTo>
                      <a:pt x="279" y="710"/>
                      <a:pt x="312" y="699"/>
                      <a:pt x="332" y="674"/>
                    </a:cubicBezTo>
                    <a:cubicBezTo>
                      <a:pt x="353" y="650"/>
                      <a:pt x="364" y="621"/>
                      <a:pt x="364" y="587"/>
                    </a:cubicBezTo>
                    <a:cubicBezTo>
                      <a:pt x="364" y="557"/>
                      <a:pt x="354" y="533"/>
                      <a:pt x="336" y="516"/>
                    </a:cubicBezTo>
                    <a:cubicBezTo>
                      <a:pt x="323" y="504"/>
                      <a:pt x="291" y="488"/>
                      <a:pt x="240" y="469"/>
                    </a:cubicBezTo>
                    <a:cubicBezTo>
                      <a:pt x="171" y="444"/>
                      <a:pt x="123" y="423"/>
                      <a:pt x="97" y="404"/>
                    </a:cubicBezTo>
                    <a:cubicBezTo>
                      <a:pt x="71" y="387"/>
                      <a:pt x="50" y="363"/>
                      <a:pt x="37" y="332"/>
                    </a:cubicBezTo>
                    <a:cubicBezTo>
                      <a:pt x="23" y="300"/>
                      <a:pt x="16" y="267"/>
                      <a:pt x="16" y="230"/>
                    </a:cubicBezTo>
                    <a:cubicBezTo>
                      <a:pt x="16" y="195"/>
                      <a:pt x="22" y="164"/>
                      <a:pt x="33" y="133"/>
                    </a:cubicBezTo>
                    <a:cubicBezTo>
                      <a:pt x="44" y="104"/>
                      <a:pt x="59" y="81"/>
                      <a:pt x="79" y="60"/>
                    </a:cubicBezTo>
                    <a:cubicBezTo>
                      <a:pt x="93" y="44"/>
                      <a:pt x="113" y="31"/>
                      <a:pt x="139" y="20"/>
                    </a:cubicBezTo>
                    <a:cubicBezTo>
                      <a:pt x="164" y="9"/>
                      <a:pt x="191" y="3"/>
                      <a:pt x="220" y="2"/>
                    </a:cubicBezTo>
                    <a:cubicBezTo>
                      <a:pt x="263" y="0"/>
                      <a:pt x="301" y="7"/>
                      <a:pt x="334" y="24"/>
                    </a:cubicBezTo>
                    <a:cubicBezTo>
                      <a:pt x="367" y="41"/>
                      <a:pt x="392" y="64"/>
                      <a:pt x="407" y="95"/>
                    </a:cubicBezTo>
                    <a:cubicBezTo>
                      <a:pt x="422" y="125"/>
                      <a:pt x="433" y="166"/>
                      <a:pt x="439" y="217"/>
                    </a:cubicBezTo>
                    <a:cubicBezTo>
                      <a:pt x="408" y="224"/>
                      <a:pt x="378" y="231"/>
                      <a:pt x="347" y="237"/>
                    </a:cubicBezTo>
                    <a:cubicBezTo>
                      <a:pt x="343" y="196"/>
                      <a:pt x="331" y="165"/>
                      <a:pt x="312" y="143"/>
                    </a:cubicBezTo>
                    <a:cubicBezTo>
                      <a:pt x="291" y="119"/>
                      <a:pt x="263" y="109"/>
                      <a:pt x="226" y="110"/>
                    </a:cubicBezTo>
                    <a:cubicBezTo>
                      <a:pt x="183" y="111"/>
                      <a:pt x="152" y="122"/>
                      <a:pt x="134" y="143"/>
                    </a:cubicBezTo>
                    <a:cubicBezTo>
                      <a:pt x="116" y="163"/>
                      <a:pt x="106" y="186"/>
                      <a:pt x="106" y="212"/>
                    </a:cubicBezTo>
                    <a:cubicBezTo>
                      <a:pt x="106" y="230"/>
                      <a:pt x="110" y="245"/>
                      <a:pt x="118" y="258"/>
                    </a:cubicBezTo>
                    <a:cubicBezTo>
                      <a:pt x="125" y="272"/>
                      <a:pt x="138" y="284"/>
                      <a:pt x="154" y="293"/>
                    </a:cubicBezTo>
                    <a:cubicBezTo>
                      <a:pt x="163" y="298"/>
                      <a:pt x="191" y="308"/>
                      <a:pt x="236" y="327"/>
                    </a:cubicBezTo>
                    <a:cubicBezTo>
                      <a:pt x="303" y="352"/>
                      <a:pt x="349" y="371"/>
                      <a:pt x="376" y="388"/>
                    </a:cubicBezTo>
                    <a:cubicBezTo>
                      <a:pt x="402" y="404"/>
                      <a:pt x="423" y="428"/>
                      <a:pt x="438" y="459"/>
                    </a:cubicBezTo>
                    <a:cubicBezTo>
                      <a:pt x="452" y="490"/>
                      <a:pt x="460" y="529"/>
                      <a:pt x="460" y="575"/>
                    </a:cubicBezTo>
                    <a:cubicBezTo>
                      <a:pt x="460" y="621"/>
                      <a:pt x="451" y="661"/>
                      <a:pt x="433" y="702"/>
                    </a:cubicBezTo>
                    <a:cubicBezTo>
                      <a:pt x="415" y="741"/>
                      <a:pt x="388" y="769"/>
                      <a:pt x="353" y="791"/>
                    </a:cubicBezTo>
                    <a:cubicBezTo>
                      <a:pt x="319" y="811"/>
                      <a:pt x="280" y="820"/>
                      <a:pt x="236" y="818"/>
                    </a:cubicBezTo>
                    <a:cubicBezTo>
                      <a:pt x="165" y="815"/>
                      <a:pt x="110" y="792"/>
                      <a:pt x="72" y="748"/>
                    </a:cubicBezTo>
                    <a:cubicBezTo>
                      <a:pt x="35" y="706"/>
                      <a:pt x="10" y="644"/>
                      <a:pt x="0" y="562"/>
                    </a:cubicBezTo>
                  </a:path>
                </a:pathLst>
              </a:custGeom>
              <a:noFill/>
              <a:ln w="18415" cap="rnd">
                <a:solidFill>
                  <a:srgbClr val="000000"/>
                </a:solidFill>
                <a:prstDash val="solid"/>
                <a:round/>
                <a:headEnd/>
                <a:tailEnd/>
              </a:ln>
            </p:spPr>
            <p:txBody>
              <a:bodyPr/>
              <a:lstStyle/>
              <a:p>
                <a:endParaRPr lang="en-US"/>
              </a:p>
            </p:txBody>
          </p:sp>
          <p:sp>
            <p:nvSpPr>
              <p:cNvPr id="2093" name="Freeform 45"/>
              <p:cNvSpPr>
                <a:spLocks/>
              </p:cNvSpPr>
              <p:nvPr/>
            </p:nvSpPr>
            <p:spPr bwMode="auto">
              <a:xfrm>
                <a:off x="10508" y="521"/>
                <a:ext cx="675" cy="1256"/>
              </a:xfrm>
              <a:custGeom>
                <a:avLst/>
                <a:gdLst/>
                <a:ahLst/>
                <a:cxnLst>
                  <a:cxn ang="0">
                    <a:pos x="574" y="810"/>
                  </a:cxn>
                  <a:cxn ang="0">
                    <a:pos x="675" y="853"/>
                  </a:cxn>
                  <a:cxn ang="0">
                    <a:pos x="561" y="1158"/>
                  </a:cxn>
                  <a:cxn ang="0">
                    <a:pos x="359" y="1251"/>
                  </a:cxn>
                  <a:cxn ang="0">
                    <a:pos x="158" y="1161"/>
                  </a:cxn>
                  <a:cxn ang="0">
                    <a:pos x="41" y="935"/>
                  </a:cxn>
                  <a:cxn ang="0">
                    <a:pos x="0" y="625"/>
                  </a:cxn>
                  <a:cxn ang="0">
                    <a:pos x="46" y="308"/>
                  </a:cxn>
                  <a:cxn ang="0">
                    <a:pos x="175" y="94"/>
                  </a:cxn>
                  <a:cxn ang="0">
                    <a:pos x="360" y="7"/>
                  </a:cxn>
                  <a:cxn ang="0">
                    <a:pos x="553" y="82"/>
                  </a:cxn>
                  <a:cxn ang="0">
                    <a:pos x="662" y="342"/>
                  </a:cxn>
                  <a:cxn ang="0">
                    <a:pos x="563" y="385"/>
                  </a:cxn>
                  <a:cxn ang="0">
                    <a:pos x="486" y="194"/>
                  </a:cxn>
                  <a:cxn ang="0">
                    <a:pos x="359" y="142"/>
                  </a:cxn>
                  <a:cxn ang="0">
                    <a:pos x="212" y="219"/>
                  </a:cxn>
                  <a:cxn ang="0">
                    <a:pos x="128" y="397"/>
                  </a:cxn>
                  <a:cxn ang="0">
                    <a:pos x="104" y="623"/>
                  </a:cxn>
                  <a:cxn ang="0">
                    <a:pos x="133" y="883"/>
                  </a:cxn>
                  <a:cxn ang="0">
                    <a:pos x="221" y="1052"/>
                  </a:cxn>
                  <a:cxn ang="0">
                    <a:pos x="351" y="1114"/>
                  </a:cxn>
                  <a:cxn ang="0">
                    <a:pos x="495" y="1042"/>
                  </a:cxn>
                  <a:cxn ang="0">
                    <a:pos x="574" y="810"/>
                  </a:cxn>
                </a:cxnLst>
                <a:rect l="0" t="0" r="r" b="b"/>
                <a:pathLst>
                  <a:path w="675" h="1256">
                    <a:moveTo>
                      <a:pt x="574" y="810"/>
                    </a:moveTo>
                    <a:cubicBezTo>
                      <a:pt x="608" y="825"/>
                      <a:pt x="641" y="838"/>
                      <a:pt x="675" y="853"/>
                    </a:cubicBezTo>
                    <a:cubicBezTo>
                      <a:pt x="655" y="989"/>
                      <a:pt x="616" y="1090"/>
                      <a:pt x="561" y="1158"/>
                    </a:cubicBezTo>
                    <a:cubicBezTo>
                      <a:pt x="507" y="1226"/>
                      <a:pt x="439" y="1256"/>
                      <a:pt x="359" y="1251"/>
                    </a:cubicBezTo>
                    <a:cubicBezTo>
                      <a:pt x="277" y="1246"/>
                      <a:pt x="210" y="1216"/>
                      <a:pt x="158" y="1161"/>
                    </a:cubicBezTo>
                    <a:cubicBezTo>
                      <a:pt x="107" y="1106"/>
                      <a:pt x="67" y="1032"/>
                      <a:pt x="41" y="935"/>
                    </a:cubicBezTo>
                    <a:cubicBezTo>
                      <a:pt x="14" y="838"/>
                      <a:pt x="0" y="735"/>
                      <a:pt x="0" y="625"/>
                    </a:cubicBezTo>
                    <a:cubicBezTo>
                      <a:pt x="0" y="505"/>
                      <a:pt x="16" y="400"/>
                      <a:pt x="46" y="308"/>
                    </a:cubicBezTo>
                    <a:cubicBezTo>
                      <a:pt x="76" y="217"/>
                      <a:pt x="119" y="146"/>
                      <a:pt x="175" y="94"/>
                    </a:cubicBezTo>
                    <a:cubicBezTo>
                      <a:pt x="231" y="41"/>
                      <a:pt x="294" y="13"/>
                      <a:pt x="360" y="7"/>
                    </a:cubicBezTo>
                    <a:cubicBezTo>
                      <a:pt x="437" y="0"/>
                      <a:pt x="502" y="23"/>
                      <a:pt x="553" y="82"/>
                    </a:cubicBezTo>
                    <a:cubicBezTo>
                      <a:pt x="605" y="141"/>
                      <a:pt x="642" y="227"/>
                      <a:pt x="662" y="342"/>
                    </a:cubicBezTo>
                    <a:cubicBezTo>
                      <a:pt x="629" y="357"/>
                      <a:pt x="596" y="370"/>
                      <a:pt x="563" y="385"/>
                    </a:cubicBezTo>
                    <a:cubicBezTo>
                      <a:pt x="545" y="295"/>
                      <a:pt x="519" y="232"/>
                      <a:pt x="486" y="194"/>
                    </a:cubicBezTo>
                    <a:cubicBezTo>
                      <a:pt x="452" y="155"/>
                      <a:pt x="409" y="139"/>
                      <a:pt x="359" y="142"/>
                    </a:cubicBezTo>
                    <a:cubicBezTo>
                      <a:pt x="300" y="147"/>
                      <a:pt x="251" y="173"/>
                      <a:pt x="212" y="219"/>
                    </a:cubicBezTo>
                    <a:cubicBezTo>
                      <a:pt x="172" y="266"/>
                      <a:pt x="144" y="324"/>
                      <a:pt x="128" y="397"/>
                    </a:cubicBezTo>
                    <a:cubicBezTo>
                      <a:pt x="112" y="471"/>
                      <a:pt x="104" y="546"/>
                      <a:pt x="104" y="623"/>
                    </a:cubicBezTo>
                    <a:cubicBezTo>
                      <a:pt x="104" y="722"/>
                      <a:pt x="114" y="808"/>
                      <a:pt x="133" y="883"/>
                    </a:cubicBezTo>
                    <a:cubicBezTo>
                      <a:pt x="152" y="957"/>
                      <a:pt x="181" y="1013"/>
                      <a:pt x="221" y="1052"/>
                    </a:cubicBezTo>
                    <a:cubicBezTo>
                      <a:pt x="261" y="1092"/>
                      <a:pt x="304" y="1112"/>
                      <a:pt x="351" y="1114"/>
                    </a:cubicBezTo>
                    <a:cubicBezTo>
                      <a:pt x="408" y="1117"/>
                      <a:pt x="456" y="1094"/>
                      <a:pt x="495" y="1042"/>
                    </a:cubicBezTo>
                    <a:cubicBezTo>
                      <a:pt x="533" y="991"/>
                      <a:pt x="560" y="914"/>
                      <a:pt x="574" y="810"/>
                    </a:cubicBezTo>
                  </a:path>
                </a:pathLst>
              </a:custGeom>
              <a:noFill/>
              <a:ln w="18415" cap="rnd">
                <a:solidFill>
                  <a:srgbClr val="000000"/>
                </a:solidFill>
                <a:prstDash val="solid"/>
                <a:round/>
                <a:headEnd/>
                <a:tailEnd/>
              </a:ln>
            </p:spPr>
            <p:txBody>
              <a:bodyPr/>
              <a:lstStyle/>
              <a:p>
                <a:endParaRPr lang="en-US"/>
              </a:p>
            </p:txBody>
          </p:sp>
          <p:sp>
            <p:nvSpPr>
              <p:cNvPr id="2094" name="Freeform 46"/>
              <p:cNvSpPr>
                <a:spLocks/>
              </p:cNvSpPr>
              <p:nvPr/>
            </p:nvSpPr>
            <p:spPr bwMode="auto">
              <a:xfrm>
                <a:off x="11294" y="496"/>
                <a:ext cx="94" cy="1290"/>
              </a:xfrm>
              <a:custGeom>
                <a:avLst/>
                <a:gdLst/>
                <a:ahLst/>
                <a:cxnLst>
                  <a:cxn ang="0">
                    <a:pos x="0" y="1283"/>
                  </a:cxn>
                  <a:cxn ang="0">
                    <a:pos x="0" y="11"/>
                  </a:cxn>
                  <a:cxn ang="0">
                    <a:pos x="94" y="0"/>
                  </a:cxn>
                  <a:cxn ang="0">
                    <a:pos x="94" y="1290"/>
                  </a:cxn>
                  <a:cxn ang="0">
                    <a:pos x="0" y="1283"/>
                  </a:cxn>
                </a:cxnLst>
                <a:rect l="0" t="0" r="r" b="b"/>
                <a:pathLst>
                  <a:path w="94" h="1290">
                    <a:moveTo>
                      <a:pt x="0" y="1283"/>
                    </a:moveTo>
                    <a:cubicBezTo>
                      <a:pt x="0" y="859"/>
                      <a:pt x="0" y="434"/>
                      <a:pt x="0" y="11"/>
                    </a:cubicBezTo>
                    <a:cubicBezTo>
                      <a:pt x="31" y="8"/>
                      <a:pt x="62" y="5"/>
                      <a:pt x="94" y="0"/>
                    </a:cubicBezTo>
                    <a:cubicBezTo>
                      <a:pt x="94" y="430"/>
                      <a:pt x="94" y="860"/>
                      <a:pt x="94" y="1290"/>
                    </a:cubicBezTo>
                    <a:cubicBezTo>
                      <a:pt x="62" y="1288"/>
                      <a:pt x="31" y="1286"/>
                      <a:pt x="0" y="1283"/>
                    </a:cubicBezTo>
                  </a:path>
                </a:pathLst>
              </a:custGeom>
              <a:noFill/>
              <a:ln w="18415" cap="rnd">
                <a:solidFill>
                  <a:srgbClr val="000000"/>
                </a:solidFill>
                <a:prstDash val="solid"/>
                <a:round/>
                <a:headEnd/>
                <a:tailEnd/>
              </a:ln>
            </p:spPr>
            <p:txBody>
              <a:bodyPr/>
              <a:lstStyle/>
              <a:p>
                <a:endParaRPr lang="en-US"/>
              </a:p>
            </p:txBody>
          </p:sp>
          <p:sp>
            <p:nvSpPr>
              <p:cNvPr id="2095" name="Freeform 47"/>
              <p:cNvSpPr>
                <a:spLocks/>
              </p:cNvSpPr>
              <p:nvPr/>
            </p:nvSpPr>
            <p:spPr bwMode="auto">
              <a:xfrm>
                <a:off x="11531" y="815"/>
                <a:ext cx="447" cy="1024"/>
              </a:xfrm>
              <a:custGeom>
                <a:avLst/>
                <a:gdLst/>
                <a:ahLst/>
                <a:cxnLst>
                  <a:cxn ang="0">
                    <a:pos x="364" y="1010"/>
                  </a:cxn>
                  <a:cxn ang="0">
                    <a:pos x="364" y="863"/>
                  </a:cxn>
                  <a:cxn ang="0">
                    <a:pos x="188" y="1018"/>
                  </a:cxn>
                  <a:cxn ang="0">
                    <a:pos x="98" y="978"/>
                  </a:cxn>
                  <a:cxn ang="0">
                    <a:pos x="34" y="891"/>
                  </a:cxn>
                  <a:cxn ang="0">
                    <a:pos x="5" y="771"/>
                  </a:cxn>
                  <a:cxn ang="0">
                    <a:pos x="0" y="619"/>
                  </a:cxn>
                  <a:cxn ang="0">
                    <a:pos x="0" y="28"/>
                  </a:cxn>
                  <a:cxn ang="0">
                    <a:pos x="93" y="23"/>
                  </a:cxn>
                  <a:cxn ang="0">
                    <a:pos x="93" y="558"/>
                  </a:cxn>
                  <a:cxn ang="0">
                    <a:pos x="99" y="731"/>
                  </a:cxn>
                  <a:cxn ang="0">
                    <a:pos x="136" y="834"/>
                  </a:cxn>
                  <a:cxn ang="0">
                    <a:pos x="207" y="877"/>
                  </a:cxn>
                  <a:cxn ang="0">
                    <a:pos x="286" y="842"/>
                  </a:cxn>
                  <a:cxn ang="0">
                    <a:pos x="339" y="738"/>
                  </a:cxn>
                  <a:cxn ang="0">
                    <a:pos x="354" y="544"/>
                  </a:cxn>
                  <a:cxn ang="0">
                    <a:pos x="354" y="6"/>
                  </a:cxn>
                  <a:cxn ang="0">
                    <a:pos x="447" y="0"/>
                  </a:cxn>
                  <a:cxn ang="0">
                    <a:pos x="447" y="1017"/>
                  </a:cxn>
                  <a:cxn ang="0">
                    <a:pos x="364" y="1010"/>
                  </a:cxn>
                </a:cxnLst>
                <a:rect l="0" t="0" r="r" b="b"/>
                <a:pathLst>
                  <a:path w="447" h="1024">
                    <a:moveTo>
                      <a:pt x="364" y="1010"/>
                    </a:moveTo>
                    <a:cubicBezTo>
                      <a:pt x="364" y="961"/>
                      <a:pt x="364" y="912"/>
                      <a:pt x="364" y="863"/>
                    </a:cubicBezTo>
                    <a:cubicBezTo>
                      <a:pt x="321" y="974"/>
                      <a:pt x="262" y="1024"/>
                      <a:pt x="188" y="1018"/>
                    </a:cubicBezTo>
                    <a:cubicBezTo>
                      <a:pt x="155" y="1015"/>
                      <a:pt x="126" y="1002"/>
                      <a:pt x="98" y="978"/>
                    </a:cubicBezTo>
                    <a:cubicBezTo>
                      <a:pt x="69" y="954"/>
                      <a:pt x="48" y="925"/>
                      <a:pt x="34" y="891"/>
                    </a:cubicBezTo>
                    <a:cubicBezTo>
                      <a:pt x="21" y="858"/>
                      <a:pt x="11" y="818"/>
                      <a:pt x="5" y="771"/>
                    </a:cubicBezTo>
                    <a:cubicBezTo>
                      <a:pt x="2" y="738"/>
                      <a:pt x="0" y="689"/>
                      <a:pt x="0" y="619"/>
                    </a:cubicBezTo>
                    <a:cubicBezTo>
                      <a:pt x="0" y="422"/>
                      <a:pt x="0" y="226"/>
                      <a:pt x="0" y="28"/>
                    </a:cubicBezTo>
                    <a:cubicBezTo>
                      <a:pt x="31" y="26"/>
                      <a:pt x="62" y="24"/>
                      <a:pt x="93" y="23"/>
                    </a:cubicBezTo>
                    <a:cubicBezTo>
                      <a:pt x="93" y="201"/>
                      <a:pt x="93" y="380"/>
                      <a:pt x="93" y="558"/>
                    </a:cubicBezTo>
                    <a:cubicBezTo>
                      <a:pt x="93" y="644"/>
                      <a:pt x="95" y="702"/>
                      <a:pt x="99" y="731"/>
                    </a:cubicBezTo>
                    <a:cubicBezTo>
                      <a:pt x="105" y="775"/>
                      <a:pt x="117" y="809"/>
                      <a:pt x="136" y="834"/>
                    </a:cubicBezTo>
                    <a:cubicBezTo>
                      <a:pt x="155" y="861"/>
                      <a:pt x="179" y="875"/>
                      <a:pt x="207" y="877"/>
                    </a:cubicBezTo>
                    <a:cubicBezTo>
                      <a:pt x="235" y="878"/>
                      <a:pt x="262" y="867"/>
                      <a:pt x="286" y="842"/>
                    </a:cubicBezTo>
                    <a:cubicBezTo>
                      <a:pt x="311" y="818"/>
                      <a:pt x="328" y="784"/>
                      <a:pt x="339" y="738"/>
                    </a:cubicBezTo>
                    <a:cubicBezTo>
                      <a:pt x="349" y="695"/>
                      <a:pt x="354" y="630"/>
                      <a:pt x="354" y="544"/>
                    </a:cubicBezTo>
                    <a:cubicBezTo>
                      <a:pt x="354" y="365"/>
                      <a:pt x="354" y="185"/>
                      <a:pt x="354" y="6"/>
                    </a:cubicBezTo>
                    <a:cubicBezTo>
                      <a:pt x="385" y="4"/>
                      <a:pt x="416" y="2"/>
                      <a:pt x="447" y="0"/>
                    </a:cubicBezTo>
                    <a:cubicBezTo>
                      <a:pt x="447" y="339"/>
                      <a:pt x="447" y="679"/>
                      <a:pt x="447" y="1017"/>
                    </a:cubicBezTo>
                    <a:cubicBezTo>
                      <a:pt x="420" y="1014"/>
                      <a:pt x="392" y="1012"/>
                      <a:pt x="364" y="1010"/>
                    </a:cubicBezTo>
                  </a:path>
                </a:pathLst>
              </a:custGeom>
              <a:noFill/>
              <a:ln w="18415" cap="rnd">
                <a:solidFill>
                  <a:srgbClr val="000000"/>
                </a:solidFill>
                <a:prstDash val="solid"/>
                <a:round/>
                <a:headEnd/>
                <a:tailEnd/>
              </a:ln>
            </p:spPr>
            <p:txBody>
              <a:bodyPr/>
              <a:lstStyle/>
              <a:p>
                <a:endParaRPr lang="en-US"/>
              </a:p>
            </p:txBody>
          </p:sp>
          <p:sp>
            <p:nvSpPr>
              <p:cNvPr id="2096" name="Freeform 48"/>
              <p:cNvSpPr>
                <a:spLocks noEditPoints="1"/>
              </p:cNvSpPr>
              <p:nvPr/>
            </p:nvSpPr>
            <p:spPr bwMode="auto">
              <a:xfrm>
                <a:off x="12125" y="397"/>
                <a:ext cx="479" cy="1500"/>
              </a:xfrm>
              <a:custGeom>
                <a:avLst/>
                <a:gdLst/>
                <a:ahLst/>
                <a:cxnLst>
                  <a:cxn ang="0">
                    <a:pos x="145" y="1438"/>
                  </a:cxn>
                  <a:cxn ang="0">
                    <a:pos x="0" y="1431"/>
                  </a:cxn>
                  <a:cxn ang="0">
                    <a:pos x="0" y="12"/>
                  </a:cxn>
                  <a:cxn ang="0">
                    <a:pos x="156" y="0"/>
                  </a:cxn>
                  <a:cxn ang="0">
                    <a:pos x="156" y="514"/>
                  </a:cxn>
                  <a:cxn ang="0">
                    <a:pos x="410" y="362"/>
                  </a:cxn>
                  <a:cxn ang="0">
                    <a:pos x="572" y="394"/>
                  </a:cxn>
                  <a:cxn ang="0">
                    <a:pos x="697" y="503"/>
                  </a:cxn>
                  <a:cxn ang="0">
                    <a:pos x="774" y="680"/>
                  </a:cxn>
                  <a:cxn ang="0">
                    <a:pos x="802" y="905"/>
                  </a:cxn>
                  <a:cxn ang="0">
                    <a:pos x="684" y="1339"/>
                  </a:cxn>
                  <a:cxn ang="0">
                    <a:pos x="402" y="1476"/>
                  </a:cxn>
                  <a:cxn ang="0">
                    <a:pos x="145" y="1308"/>
                  </a:cxn>
                  <a:cxn ang="0">
                    <a:pos x="145" y="1438"/>
                  </a:cxn>
                  <a:cxn ang="0">
                    <a:pos x="143" y="910"/>
                  </a:cxn>
                  <a:cxn ang="0">
                    <a:pos x="189" y="1182"/>
                  </a:cxn>
                  <a:cxn ang="0">
                    <a:pos x="389" y="1327"/>
                  </a:cxn>
                  <a:cxn ang="0">
                    <a:pos x="567" y="1230"/>
                  </a:cxn>
                  <a:cxn ang="0">
                    <a:pos x="642" y="920"/>
                  </a:cxn>
                  <a:cxn ang="0">
                    <a:pos x="570" y="606"/>
                  </a:cxn>
                  <a:cxn ang="0">
                    <a:pos x="396" y="511"/>
                  </a:cxn>
                  <a:cxn ang="0">
                    <a:pos x="218" y="617"/>
                  </a:cxn>
                  <a:cxn ang="0">
                    <a:pos x="143" y="910"/>
                  </a:cxn>
                </a:cxnLst>
                <a:rect l="0" t="0" r="r" b="b"/>
                <a:pathLst>
                  <a:path w="802" h="1483">
                    <a:moveTo>
                      <a:pt x="145" y="1438"/>
                    </a:moveTo>
                    <a:cubicBezTo>
                      <a:pt x="97" y="1436"/>
                      <a:pt x="48" y="1433"/>
                      <a:pt x="0" y="1431"/>
                    </a:cubicBezTo>
                    <a:cubicBezTo>
                      <a:pt x="0" y="958"/>
                      <a:pt x="0" y="485"/>
                      <a:pt x="0" y="12"/>
                    </a:cubicBezTo>
                    <a:cubicBezTo>
                      <a:pt x="52" y="8"/>
                      <a:pt x="104" y="4"/>
                      <a:pt x="156" y="0"/>
                    </a:cubicBezTo>
                    <a:cubicBezTo>
                      <a:pt x="156" y="171"/>
                      <a:pt x="156" y="342"/>
                      <a:pt x="156" y="514"/>
                    </a:cubicBezTo>
                    <a:cubicBezTo>
                      <a:pt x="222" y="417"/>
                      <a:pt x="307" y="367"/>
                      <a:pt x="410" y="362"/>
                    </a:cubicBezTo>
                    <a:cubicBezTo>
                      <a:pt x="466" y="359"/>
                      <a:pt x="521" y="370"/>
                      <a:pt x="572" y="394"/>
                    </a:cubicBezTo>
                    <a:cubicBezTo>
                      <a:pt x="622" y="420"/>
                      <a:pt x="665" y="456"/>
                      <a:pt x="697" y="503"/>
                    </a:cubicBezTo>
                    <a:cubicBezTo>
                      <a:pt x="729" y="552"/>
                      <a:pt x="756" y="611"/>
                      <a:pt x="774" y="680"/>
                    </a:cubicBezTo>
                    <a:cubicBezTo>
                      <a:pt x="792" y="750"/>
                      <a:pt x="802" y="825"/>
                      <a:pt x="802" y="905"/>
                    </a:cubicBezTo>
                    <a:cubicBezTo>
                      <a:pt x="802" y="1094"/>
                      <a:pt x="762" y="1239"/>
                      <a:pt x="684" y="1339"/>
                    </a:cubicBezTo>
                    <a:cubicBezTo>
                      <a:pt x="607" y="1438"/>
                      <a:pt x="512" y="1483"/>
                      <a:pt x="402" y="1476"/>
                    </a:cubicBezTo>
                    <a:cubicBezTo>
                      <a:pt x="293" y="1470"/>
                      <a:pt x="206" y="1415"/>
                      <a:pt x="145" y="1308"/>
                    </a:cubicBezTo>
                    <a:cubicBezTo>
                      <a:pt x="145" y="1352"/>
                      <a:pt x="145" y="1395"/>
                      <a:pt x="145" y="1438"/>
                    </a:cubicBezTo>
                    <a:close/>
                    <a:moveTo>
                      <a:pt x="143" y="910"/>
                    </a:moveTo>
                    <a:cubicBezTo>
                      <a:pt x="143" y="1035"/>
                      <a:pt x="158" y="1125"/>
                      <a:pt x="189" y="1182"/>
                    </a:cubicBezTo>
                    <a:cubicBezTo>
                      <a:pt x="238" y="1276"/>
                      <a:pt x="305" y="1324"/>
                      <a:pt x="389" y="1327"/>
                    </a:cubicBezTo>
                    <a:cubicBezTo>
                      <a:pt x="458" y="1330"/>
                      <a:pt x="518" y="1299"/>
                      <a:pt x="567" y="1230"/>
                    </a:cubicBezTo>
                    <a:cubicBezTo>
                      <a:pt x="616" y="1162"/>
                      <a:pt x="642" y="1058"/>
                      <a:pt x="642" y="920"/>
                    </a:cubicBezTo>
                    <a:cubicBezTo>
                      <a:pt x="642" y="777"/>
                      <a:pt x="618" y="673"/>
                      <a:pt x="570" y="606"/>
                    </a:cubicBezTo>
                    <a:cubicBezTo>
                      <a:pt x="523" y="540"/>
                      <a:pt x="464" y="509"/>
                      <a:pt x="396" y="511"/>
                    </a:cubicBezTo>
                    <a:cubicBezTo>
                      <a:pt x="327" y="513"/>
                      <a:pt x="267" y="548"/>
                      <a:pt x="218" y="617"/>
                    </a:cubicBezTo>
                    <a:cubicBezTo>
                      <a:pt x="169" y="687"/>
                      <a:pt x="143" y="784"/>
                      <a:pt x="143" y="910"/>
                    </a:cubicBezTo>
                    <a:close/>
                  </a:path>
                </a:pathLst>
              </a:custGeom>
              <a:noFill/>
              <a:ln w="18415" cap="rnd">
                <a:solidFill>
                  <a:srgbClr val="000000"/>
                </a:solidFill>
                <a:prstDash val="solid"/>
                <a:round/>
                <a:headEnd/>
                <a:tailEnd/>
              </a:ln>
            </p:spPr>
            <p:txBody>
              <a:bodyPr/>
              <a:lstStyle/>
              <a:p>
                <a:endParaRPr lang="en-US"/>
              </a:p>
            </p:txBody>
          </p:sp>
          <p:sp>
            <p:nvSpPr>
              <p:cNvPr id="2097" name="Freeform 49"/>
              <p:cNvSpPr>
                <a:spLocks/>
              </p:cNvSpPr>
              <p:nvPr/>
            </p:nvSpPr>
            <p:spPr bwMode="auto">
              <a:xfrm>
                <a:off x="13041" y="263"/>
                <a:ext cx="101" cy="1681"/>
              </a:xfrm>
              <a:custGeom>
                <a:avLst/>
                <a:gdLst/>
                <a:ahLst/>
                <a:cxnLst>
                  <a:cxn ang="0">
                    <a:pos x="0" y="1669"/>
                  </a:cxn>
                  <a:cxn ang="0">
                    <a:pos x="0" y="16"/>
                  </a:cxn>
                  <a:cxn ang="0">
                    <a:pos x="101" y="0"/>
                  </a:cxn>
                  <a:cxn ang="0">
                    <a:pos x="101" y="1681"/>
                  </a:cxn>
                  <a:cxn ang="0">
                    <a:pos x="0" y="1669"/>
                  </a:cxn>
                </a:cxnLst>
                <a:rect l="0" t="0" r="r" b="b"/>
                <a:pathLst>
                  <a:path w="101" h="1681">
                    <a:moveTo>
                      <a:pt x="0" y="1669"/>
                    </a:moveTo>
                    <a:cubicBezTo>
                      <a:pt x="0" y="1118"/>
                      <a:pt x="0" y="567"/>
                      <a:pt x="0" y="16"/>
                    </a:cubicBezTo>
                    <a:cubicBezTo>
                      <a:pt x="34" y="11"/>
                      <a:pt x="68" y="6"/>
                      <a:pt x="101" y="0"/>
                    </a:cubicBezTo>
                    <a:cubicBezTo>
                      <a:pt x="101" y="560"/>
                      <a:pt x="101" y="1120"/>
                      <a:pt x="101" y="1681"/>
                    </a:cubicBezTo>
                    <a:cubicBezTo>
                      <a:pt x="68" y="1676"/>
                      <a:pt x="34" y="1673"/>
                      <a:pt x="0" y="1669"/>
                    </a:cubicBezTo>
                  </a:path>
                </a:pathLst>
              </a:custGeom>
              <a:noFill/>
              <a:ln w="18415" cap="rnd">
                <a:solidFill>
                  <a:srgbClr val="000000"/>
                </a:solidFill>
                <a:prstDash val="solid"/>
                <a:round/>
                <a:headEnd/>
                <a:tailEnd/>
              </a:ln>
            </p:spPr>
            <p:txBody>
              <a:bodyPr/>
              <a:lstStyle/>
              <a:p>
                <a:endParaRPr lang="en-US"/>
              </a:p>
            </p:txBody>
          </p:sp>
          <p:sp>
            <p:nvSpPr>
              <p:cNvPr id="2098" name="Freeform 50"/>
              <p:cNvSpPr>
                <a:spLocks/>
              </p:cNvSpPr>
              <p:nvPr/>
            </p:nvSpPr>
            <p:spPr bwMode="auto">
              <a:xfrm>
                <a:off x="13308" y="655"/>
                <a:ext cx="447" cy="1358"/>
              </a:xfrm>
              <a:custGeom>
                <a:avLst/>
                <a:gdLst/>
                <a:ahLst/>
                <a:cxnLst>
                  <a:cxn ang="0">
                    <a:pos x="0" y="1306"/>
                  </a:cxn>
                  <a:cxn ang="0">
                    <a:pos x="0" y="57"/>
                  </a:cxn>
                  <a:cxn ang="0">
                    <a:pos x="84" y="50"/>
                  </a:cxn>
                  <a:cxn ang="0">
                    <a:pos x="84" y="230"/>
                  </a:cxn>
                  <a:cxn ang="0">
                    <a:pos x="259" y="3"/>
                  </a:cxn>
                  <a:cxn ang="0">
                    <a:pos x="351" y="38"/>
                  </a:cxn>
                  <a:cxn ang="0">
                    <a:pos x="413" y="146"/>
                  </a:cxn>
                  <a:cxn ang="0">
                    <a:pos x="442" y="312"/>
                  </a:cxn>
                  <a:cxn ang="0">
                    <a:pos x="447" y="532"/>
                  </a:cxn>
                  <a:cxn ang="0">
                    <a:pos x="447" y="1358"/>
                  </a:cxn>
                  <a:cxn ang="0">
                    <a:pos x="354" y="1347"/>
                  </a:cxn>
                  <a:cxn ang="0">
                    <a:pos x="354" y="542"/>
                  </a:cxn>
                  <a:cxn ang="0">
                    <a:pos x="343" y="338"/>
                  </a:cxn>
                  <a:cxn ang="0">
                    <a:pos x="305" y="232"/>
                  </a:cxn>
                  <a:cxn ang="0">
                    <a:pos x="239" y="196"/>
                  </a:cxn>
                  <a:cxn ang="0">
                    <a:pos x="137" y="290"/>
                  </a:cxn>
                  <a:cxn ang="0">
                    <a:pos x="93" y="624"/>
                  </a:cxn>
                  <a:cxn ang="0">
                    <a:pos x="93" y="1317"/>
                  </a:cxn>
                  <a:cxn ang="0">
                    <a:pos x="0" y="1306"/>
                  </a:cxn>
                </a:cxnLst>
                <a:rect l="0" t="0" r="r" b="b"/>
                <a:pathLst>
                  <a:path w="447" h="1358">
                    <a:moveTo>
                      <a:pt x="0" y="1306"/>
                    </a:moveTo>
                    <a:cubicBezTo>
                      <a:pt x="0" y="890"/>
                      <a:pt x="0" y="473"/>
                      <a:pt x="0" y="57"/>
                    </a:cubicBezTo>
                    <a:cubicBezTo>
                      <a:pt x="28" y="54"/>
                      <a:pt x="56" y="52"/>
                      <a:pt x="84" y="50"/>
                    </a:cubicBezTo>
                    <a:cubicBezTo>
                      <a:pt x="84" y="109"/>
                      <a:pt x="84" y="169"/>
                      <a:pt x="84" y="230"/>
                    </a:cubicBezTo>
                    <a:cubicBezTo>
                      <a:pt x="124" y="86"/>
                      <a:pt x="183" y="11"/>
                      <a:pt x="259" y="3"/>
                    </a:cubicBezTo>
                    <a:cubicBezTo>
                      <a:pt x="293" y="0"/>
                      <a:pt x="323" y="11"/>
                      <a:pt x="351" y="38"/>
                    </a:cubicBezTo>
                    <a:cubicBezTo>
                      <a:pt x="379" y="64"/>
                      <a:pt x="399" y="100"/>
                      <a:pt x="413" y="146"/>
                    </a:cubicBezTo>
                    <a:cubicBezTo>
                      <a:pt x="427" y="191"/>
                      <a:pt x="436" y="248"/>
                      <a:pt x="442" y="312"/>
                    </a:cubicBezTo>
                    <a:cubicBezTo>
                      <a:pt x="446" y="353"/>
                      <a:pt x="447" y="428"/>
                      <a:pt x="447" y="532"/>
                    </a:cubicBezTo>
                    <a:cubicBezTo>
                      <a:pt x="447" y="807"/>
                      <a:pt x="447" y="1082"/>
                      <a:pt x="447" y="1358"/>
                    </a:cubicBezTo>
                    <a:cubicBezTo>
                      <a:pt x="416" y="1354"/>
                      <a:pt x="385" y="1350"/>
                      <a:pt x="354" y="1347"/>
                    </a:cubicBezTo>
                    <a:cubicBezTo>
                      <a:pt x="354" y="1078"/>
                      <a:pt x="354" y="810"/>
                      <a:pt x="354" y="542"/>
                    </a:cubicBezTo>
                    <a:cubicBezTo>
                      <a:pt x="354" y="451"/>
                      <a:pt x="350" y="383"/>
                      <a:pt x="343" y="338"/>
                    </a:cubicBezTo>
                    <a:cubicBezTo>
                      <a:pt x="336" y="292"/>
                      <a:pt x="323" y="258"/>
                      <a:pt x="305" y="232"/>
                    </a:cubicBezTo>
                    <a:cubicBezTo>
                      <a:pt x="286" y="207"/>
                      <a:pt x="265" y="194"/>
                      <a:pt x="239" y="196"/>
                    </a:cubicBezTo>
                    <a:cubicBezTo>
                      <a:pt x="200" y="199"/>
                      <a:pt x="165" y="230"/>
                      <a:pt x="137" y="290"/>
                    </a:cubicBezTo>
                    <a:cubicBezTo>
                      <a:pt x="108" y="351"/>
                      <a:pt x="93" y="461"/>
                      <a:pt x="93" y="624"/>
                    </a:cubicBezTo>
                    <a:cubicBezTo>
                      <a:pt x="93" y="855"/>
                      <a:pt x="93" y="1085"/>
                      <a:pt x="93" y="1317"/>
                    </a:cubicBezTo>
                    <a:cubicBezTo>
                      <a:pt x="62" y="1313"/>
                      <a:pt x="31" y="1310"/>
                      <a:pt x="0" y="1306"/>
                    </a:cubicBezTo>
                  </a:path>
                </a:pathLst>
              </a:custGeom>
              <a:noFill/>
              <a:ln w="18415" cap="rnd">
                <a:solidFill>
                  <a:srgbClr val="000000"/>
                </a:solidFill>
                <a:prstDash val="solid"/>
                <a:round/>
                <a:headEnd/>
                <a:tailEnd/>
              </a:ln>
            </p:spPr>
            <p:txBody>
              <a:bodyPr/>
              <a:lstStyle/>
              <a:p>
                <a:endParaRPr lang="en-US"/>
              </a:p>
            </p:txBody>
          </p:sp>
          <p:sp>
            <p:nvSpPr>
              <p:cNvPr id="2099" name="Freeform 51"/>
              <p:cNvSpPr>
                <a:spLocks/>
              </p:cNvSpPr>
              <p:nvPr/>
            </p:nvSpPr>
            <p:spPr bwMode="auto">
              <a:xfrm>
                <a:off x="13870" y="596"/>
                <a:ext cx="479" cy="1502"/>
              </a:xfrm>
              <a:custGeom>
                <a:avLst/>
                <a:gdLst/>
                <a:ahLst/>
                <a:cxnLst>
                  <a:cxn ang="0">
                    <a:pos x="387" y="946"/>
                  </a:cxn>
                  <a:cxn ang="0">
                    <a:pos x="479" y="982"/>
                  </a:cxn>
                  <a:cxn ang="0">
                    <a:pos x="402" y="1372"/>
                  </a:cxn>
                  <a:cxn ang="0">
                    <a:pos x="250" y="1494"/>
                  </a:cxn>
                  <a:cxn ang="0">
                    <a:pos x="69" y="1284"/>
                  </a:cxn>
                  <a:cxn ang="0">
                    <a:pos x="0" y="752"/>
                  </a:cxn>
                  <a:cxn ang="0">
                    <a:pos x="30" y="364"/>
                  </a:cxn>
                  <a:cxn ang="0">
                    <a:pos x="120" y="104"/>
                  </a:cxn>
                  <a:cxn ang="0">
                    <a:pos x="251" y="7"/>
                  </a:cxn>
                  <a:cxn ang="0">
                    <a:pos x="397" y="110"/>
                  </a:cxn>
                  <a:cxn ang="0">
                    <a:pos x="470" y="449"/>
                  </a:cxn>
                  <a:cxn ang="0">
                    <a:pos x="379" y="489"/>
                  </a:cxn>
                  <a:cxn ang="0">
                    <a:pos x="334" y="272"/>
                  </a:cxn>
                  <a:cxn ang="0">
                    <a:pos x="254" y="205"/>
                  </a:cxn>
                  <a:cxn ang="0">
                    <a:pos x="140" y="340"/>
                  </a:cxn>
                  <a:cxn ang="0">
                    <a:pos x="96" y="747"/>
                  </a:cxn>
                  <a:cxn ang="0">
                    <a:pos x="138" y="1156"/>
                  </a:cxn>
                  <a:cxn ang="0">
                    <a:pos x="249" y="1296"/>
                  </a:cxn>
                  <a:cxn ang="0">
                    <a:pos x="340" y="1216"/>
                  </a:cxn>
                  <a:cxn ang="0">
                    <a:pos x="387" y="946"/>
                  </a:cxn>
                </a:cxnLst>
                <a:rect l="0" t="0" r="r" b="b"/>
                <a:pathLst>
                  <a:path w="479" h="1502">
                    <a:moveTo>
                      <a:pt x="387" y="946"/>
                    </a:moveTo>
                    <a:cubicBezTo>
                      <a:pt x="417" y="958"/>
                      <a:pt x="448" y="970"/>
                      <a:pt x="479" y="982"/>
                    </a:cubicBezTo>
                    <a:cubicBezTo>
                      <a:pt x="469" y="1151"/>
                      <a:pt x="443" y="1280"/>
                      <a:pt x="402" y="1372"/>
                    </a:cubicBezTo>
                    <a:cubicBezTo>
                      <a:pt x="361" y="1462"/>
                      <a:pt x="310" y="1502"/>
                      <a:pt x="250" y="1494"/>
                    </a:cubicBezTo>
                    <a:cubicBezTo>
                      <a:pt x="175" y="1484"/>
                      <a:pt x="114" y="1413"/>
                      <a:pt x="69" y="1284"/>
                    </a:cubicBezTo>
                    <a:cubicBezTo>
                      <a:pt x="24" y="1156"/>
                      <a:pt x="0" y="979"/>
                      <a:pt x="0" y="752"/>
                    </a:cubicBezTo>
                    <a:cubicBezTo>
                      <a:pt x="0" y="604"/>
                      <a:pt x="10" y="475"/>
                      <a:pt x="30" y="364"/>
                    </a:cubicBezTo>
                    <a:cubicBezTo>
                      <a:pt x="49" y="250"/>
                      <a:pt x="80" y="164"/>
                      <a:pt x="120" y="104"/>
                    </a:cubicBezTo>
                    <a:cubicBezTo>
                      <a:pt x="159" y="43"/>
                      <a:pt x="203" y="12"/>
                      <a:pt x="251" y="7"/>
                    </a:cubicBezTo>
                    <a:cubicBezTo>
                      <a:pt x="310" y="0"/>
                      <a:pt x="359" y="34"/>
                      <a:pt x="397" y="110"/>
                    </a:cubicBezTo>
                    <a:cubicBezTo>
                      <a:pt x="435" y="189"/>
                      <a:pt x="459" y="301"/>
                      <a:pt x="470" y="449"/>
                    </a:cubicBezTo>
                    <a:cubicBezTo>
                      <a:pt x="440" y="463"/>
                      <a:pt x="410" y="476"/>
                      <a:pt x="379" y="489"/>
                    </a:cubicBezTo>
                    <a:cubicBezTo>
                      <a:pt x="371" y="393"/>
                      <a:pt x="355" y="319"/>
                      <a:pt x="334" y="272"/>
                    </a:cubicBezTo>
                    <a:cubicBezTo>
                      <a:pt x="312" y="224"/>
                      <a:pt x="285" y="202"/>
                      <a:pt x="254" y="205"/>
                    </a:cubicBezTo>
                    <a:cubicBezTo>
                      <a:pt x="207" y="208"/>
                      <a:pt x="169" y="252"/>
                      <a:pt x="140" y="340"/>
                    </a:cubicBezTo>
                    <a:cubicBezTo>
                      <a:pt x="111" y="427"/>
                      <a:pt x="96" y="563"/>
                      <a:pt x="96" y="747"/>
                    </a:cubicBezTo>
                    <a:cubicBezTo>
                      <a:pt x="96" y="934"/>
                      <a:pt x="110" y="1068"/>
                      <a:pt x="138" y="1156"/>
                    </a:cubicBezTo>
                    <a:cubicBezTo>
                      <a:pt x="166" y="1245"/>
                      <a:pt x="203" y="1291"/>
                      <a:pt x="249" y="1296"/>
                    </a:cubicBezTo>
                    <a:cubicBezTo>
                      <a:pt x="285" y="1299"/>
                      <a:pt x="317" y="1273"/>
                      <a:pt x="340" y="1216"/>
                    </a:cubicBezTo>
                    <a:cubicBezTo>
                      <a:pt x="365" y="1159"/>
                      <a:pt x="380" y="1069"/>
                      <a:pt x="387" y="946"/>
                    </a:cubicBezTo>
                  </a:path>
                </a:pathLst>
              </a:custGeom>
              <a:noFill/>
              <a:ln w="18415" cap="rnd">
                <a:solidFill>
                  <a:srgbClr val="000000"/>
                </a:solidFill>
                <a:prstDash val="solid"/>
                <a:round/>
                <a:headEnd/>
                <a:tailEnd/>
              </a:ln>
            </p:spPr>
            <p:txBody>
              <a:bodyPr/>
              <a:lstStyle/>
              <a:p>
                <a:endParaRPr lang="en-US"/>
              </a:p>
            </p:txBody>
          </p:sp>
        </p:grpSp>
        <p:grpSp>
          <p:nvGrpSpPr>
            <p:cNvPr id="2100" name="Group 52"/>
            <p:cNvGrpSpPr>
              <a:grpSpLocks/>
            </p:cNvGrpSpPr>
            <p:nvPr/>
          </p:nvGrpSpPr>
          <p:grpSpPr bwMode="auto">
            <a:xfrm rot="20297065">
              <a:off x="-661" y="647"/>
              <a:ext cx="1725" cy="1492"/>
              <a:chOff x="-175" y="332"/>
              <a:chExt cx="1540" cy="1774"/>
            </a:xfrm>
          </p:grpSpPr>
          <p:sp>
            <p:nvSpPr>
              <p:cNvPr id="2101" name="Rectangle 53"/>
              <p:cNvSpPr>
                <a:spLocks noChangeArrowheads="1"/>
              </p:cNvSpPr>
              <p:nvPr/>
            </p:nvSpPr>
            <p:spPr bwMode="auto">
              <a:xfrm>
                <a:off x="-175" y="1968"/>
                <a:ext cx="244" cy="138"/>
              </a:xfrm>
              <a:prstGeom prst="rect">
                <a:avLst/>
              </a:prstGeom>
              <a:noFill/>
              <a:ln w="9525">
                <a:noFill/>
                <a:miter lim="800000"/>
                <a:headEnd/>
                <a:tailEnd/>
              </a:ln>
            </p:spPr>
            <p:txBody>
              <a:bodyPr lIns="0" tIns="0" rIns="0" bIns="0"/>
              <a:lstStyle/>
              <a:p>
                <a:r>
                  <a:rPr lang="en-AU" sz="2500">
                    <a:solidFill>
                      <a:srgbClr val="000000"/>
                    </a:solidFill>
                  </a:rPr>
                  <a:t> </a:t>
                </a:r>
                <a:endParaRPr lang="en-AU"/>
              </a:p>
            </p:txBody>
          </p:sp>
          <p:sp>
            <p:nvSpPr>
              <p:cNvPr id="2102" name="Freeform 54"/>
              <p:cNvSpPr>
                <a:spLocks/>
              </p:cNvSpPr>
              <p:nvPr/>
            </p:nvSpPr>
            <p:spPr bwMode="auto">
              <a:xfrm>
                <a:off x="450" y="332"/>
                <a:ext cx="915" cy="1372"/>
              </a:xfrm>
              <a:custGeom>
                <a:avLst/>
                <a:gdLst/>
                <a:ahLst/>
                <a:cxnLst>
                  <a:cxn ang="0">
                    <a:pos x="506" y="1372"/>
                  </a:cxn>
                  <a:cxn ang="0">
                    <a:pos x="591" y="1338"/>
                  </a:cxn>
                  <a:cxn ang="0">
                    <a:pos x="676" y="1287"/>
                  </a:cxn>
                  <a:cxn ang="0">
                    <a:pos x="750" y="1219"/>
                  </a:cxn>
                  <a:cxn ang="0">
                    <a:pos x="813" y="1118"/>
                  </a:cxn>
                  <a:cxn ang="0">
                    <a:pos x="858" y="1016"/>
                  </a:cxn>
                  <a:cxn ang="0">
                    <a:pos x="892" y="889"/>
                  </a:cxn>
                  <a:cxn ang="0">
                    <a:pos x="915" y="753"/>
                  </a:cxn>
                  <a:cxn ang="0">
                    <a:pos x="915" y="618"/>
                  </a:cxn>
                  <a:cxn ang="0">
                    <a:pos x="892" y="482"/>
                  </a:cxn>
                  <a:cxn ang="0">
                    <a:pos x="858" y="355"/>
                  </a:cxn>
                  <a:cxn ang="0">
                    <a:pos x="813" y="245"/>
                  </a:cxn>
                  <a:cxn ang="0">
                    <a:pos x="750" y="161"/>
                  </a:cxn>
                  <a:cxn ang="0">
                    <a:pos x="676" y="84"/>
                  </a:cxn>
                  <a:cxn ang="0">
                    <a:pos x="591" y="34"/>
                  </a:cxn>
                  <a:cxn ang="0">
                    <a:pos x="506" y="0"/>
                  </a:cxn>
                  <a:cxn ang="0">
                    <a:pos x="409" y="0"/>
                  </a:cxn>
                  <a:cxn ang="0">
                    <a:pos x="318" y="34"/>
                  </a:cxn>
                  <a:cxn ang="0">
                    <a:pos x="239" y="84"/>
                  </a:cxn>
                  <a:cxn ang="0">
                    <a:pos x="165" y="161"/>
                  </a:cxn>
                  <a:cxn ang="0">
                    <a:pos x="102" y="245"/>
                  </a:cxn>
                  <a:cxn ang="0">
                    <a:pos x="57" y="355"/>
                  </a:cxn>
                  <a:cxn ang="0">
                    <a:pos x="23" y="482"/>
                  </a:cxn>
                  <a:cxn ang="0">
                    <a:pos x="0" y="618"/>
                  </a:cxn>
                  <a:cxn ang="0">
                    <a:pos x="0" y="753"/>
                  </a:cxn>
                  <a:cxn ang="0">
                    <a:pos x="23" y="889"/>
                  </a:cxn>
                  <a:cxn ang="0">
                    <a:pos x="57" y="1016"/>
                  </a:cxn>
                  <a:cxn ang="0">
                    <a:pos x="102" y="1118"/>
                  </a:cxn>
                  <a:cxn ang="0">
                    <a:pos x="165" y="1219"/>
                  </a:cxn>
                  <a:cxn ang="0">
                    <a:pos x="239" y="1287"/>
                  </a:cxn>
                  <a:cxn ang="0">
                    <a:pos x="318" y="1338"/>
                  </a:cxn>
                  <a:cxn ang="0">
                    <a:pos x="409" y="1372"/>
                  </a:cxn>
                </a:cxnLst>
                <a:rect l="0" t="0" r="r" b="b"/>
                <a:pathLst>
                  <a:path w="915" h="1372">
                    <a:moveTo>
                      <a:pt x="455" y="1372"/>
                    </a:moveTo>
                    <a:lnTo>
                      <a:pt x="506" y="1372"/>
                    </a:lnTo>
                    <a:lnTo>
                      <a:pt x="551" y="1355"/>
                    </a:lnTo>
                    <a:lnTo>
                      <a:pt x="591" y="1338"/>
                    </a:lnTo>
                    <a:lnTo>
                      <a:pt x="637" y="1321"/>
                    </a:lnTo>
                    <a:lnTo>
                      <a:pt x="676" y="1287"/>
                    </a:lnTo>
                    <a:lnTo>
                      <a:pt x="711" y="1253"/>
                    </a:lnTo>
                    <a:lnTo>
                      <a:pt x="750" y="1219"/>
                    </a:lnTo>
                    <a:lnTo>
                      <a:pt x="779" y="1168"/>
                    </a:lnTo>
                    <a:lnTo>
                      <a:pt x="813" y="1118"/>
                    </a:lnTo>
                    <a:lnTo>
                      <a:pt x="836" y="1067"/>
                    </a:lnTo>
                    <a:lnTo>
                      <a:pt x="858" y="1016"/>
                    </a:lnTo>
                    <a:lnTo>
                      <a:pt x="881" y="948"/>
                    </a:lnTo>
                    <a:lnTo>
                      <a:pt x="892" y="889"/>
                    </a:lnTo>
                    <a:lnTo>
                      <a:pt x="904" y="821"/>
                    </a:lnTo>
                    <a:lnTo>
                      <a:pt x="915" y="753"/>
                    </a:lnTo>
                    <a:lnTo>
                      <a:pt x="915" y="686"/>
                    </a:lnTo>
                    <a:lnTo>
                      <a:pt x="915" y="618"/>
                    </a:lnTo>
                    <a:lnTo>
                      <a:pt x="904" y="550"/>
                    </a:lnTo>
                    <a:lnTo>
                      <a:pt x="892" y="482"/>
                    </a:lnTo>
                    <a:lnTo>
                      <a:pt x="881" y="415"/>
                    </a:lnTo>
                    <a:lnTo>
                      <a:pt x="858" y="355"/>
                    </a:lnTo>
                    <a:lnTo>
                      <a:pt x="836" y="305"/>
                    </a:lnTo>
                    <a:lnTo>
                      <a:pt x="813" y="245"/>
                    </a:lnTo>
                    <a:lnTo>
                      <a:pt x="779" y="203"/>
                    </a:lnTo>
                    <a:lnTo>
                      <a:pt x="750" y="161"/>
                    </a:lnTo>
                    <a:lnTo>
                      <a:pt x="711" y="118"/>
                    </a:lnTo>
                    <a:lnTo>
                      <a:pt x="676" y="84"/>
                    </a:lnTo>
                    <a:lnTo>
                      <a:pt x="637" y="51"/>
                    </a:lnTo>
                    <a:lnTo>
                      <a:pt x="591" y="34"/>
                    </a:lnTo>
                    <a:lnTo>
                      <a:pt x="551" y="17"/>
                    </a:lnTo>
                    <a:lnTo>
                      <a:pt x="506" y="0"/>
                    </a:lnTo>
                    <a:lnTo>
                      <a:pt x="455" y="0"/>
                    </a:lnTo>
                    <a:lnTo>
                      <a:pt x="409" y="0"/>
                    </a:lnTo>
                    <a:lnTo>
                      <a:pt x="364" y="17"/>
                    </a:lnTo>
                    <a:lnTo>
                      <a:pt x="318" y="34"/>
                    </a:lnTo>
                    <a:lnTo>
                      <a:pt x="279" y="51"/>
                    </a:lnTo>
                    <a:lnTo>
                      <a:pt x="239" y="84"/>
                    </a:lnTo>
                    <a:lnTo>
                      <a:pt x="205" y="118"/>
                    </a:lnTo>
                    <a:lnTo>
                      <a:pt x="165" y="161"/>
                    </a:lnTo>
                    <a:lnTo>
                      <a:pt x="136" y="203"/>
                    </a:lnTo>
                    <a:lnTo>
                      <a:pt x="102" y="245"/>
                    </a:lnTo>
                    <a:lnTo>
                      <a:pt x="80" y="305"/>
                    </a:lnTo>
                    <a:lnTo>
                      <a:pt x="57" y="355"/>
                    </a:lnTo>
                    <a:lnTo>
                      <a:pt x="34" y="415"/>
                    </a:lnTo>
                    <a:lnTo>
                      <a:pt x="23" y="482"/>
                    </a:lnTo>
                    <a:lnTo>
                      <a:pt x="11" y="550"/>
                    </a:lnTo>
                    <a:lnTo>
                      <a:pt x="0" y="618"/>
                    </a:lnTo>
                    <a:lnTo>
                      <a:pt x="0" y="686"/>
                    </a:lnTo>
                    <a:lnTo>
                      <a:pt x="0" y="753"/>
                    </a:lnTo>
                    <a:lnTo>
                      <a:pt x="11" y="821"/>
                    </a:lnTo>
                    <a:lnTo>
                      <a:pt x="23" y="889"/>
                    </a:lnTo>
                    <a:lnTo>
                      <a:pt x="34" y="948"/>
                    </a:lnTo>
                    <a:lnTo>
                      <a:pt x="57" y="1016"/>
                    </a:lnTo>
                    <a:lnTo>
                      <a:pt x="80" y="1067"/>
                    </a:lnTo>
                    <a:lnTo>
                      <a:pt x="102" y="1118"/>
                    </a:lnTo>
                    <a:lnTo>
                      <a:pt x="136" y="1168"/>
                    </a:lnTo>
                    <a:lnTo>
                      <a:pt x="165" y="1219"/>
                    </a:lnTo>
                    <a:lnTo>
                      <a:pt x="205" y="1253"/>
                    </a:lnTo>
                    <a:lnTo>
                      <a:pt x="239" y="1287"/>
                    </a:lnTo>
                    <a:lnTo>
                      <a:pt x="279" y="1321"/>
                    </a:lnTo>
                    <a:lnTo>
                      <a:pt x="318" y="1338"/>
                    </a:lnTo>
                    <a:lnTo>
                      <a:pt x="364" y="1355"/>
                    </a:lnTo>
                    <a:lnTo>
                      <a:pt x="409" y="1372"/>
                    </a:lnTo>
                    <a:lnTo>
                      <a:pt x="455" y="1372"/>
                    </a:lnTo>
                    <a:close/>
                  </a:path>
                </a:pathLst>
              </a:custGeom>
              <a:solidFill>
                <a:srgbClr val="000000"/>
              </a:solidFill>
              <a:ln w="9525">
                <a:noFill/>
                <a:round/>
                <a:headEnd/>
                <a:tailEnd/>
              </a:ln>
            </p:spPr>
            <p:txBody>
              <a:bodyPr/>
              <a:lstStyle/>
              <a:p>
                <a:endParaRPr lang="en-US"/>
              </a:p>
            </p:txBody>
          </p:sp>
          <p:sp>
            <p:nvSpPr>
              <p:cNvPr id="2103" name="Freeform 55"/>
              <p:cNvSpPr>
                <a:spLocks/>
              </p:cNvSpPr>
              <p:nvPr/>
            </p:nvSpPr>
            <p:spPr bwMode="auto">
              <a:xfrm>
                <a:off x="1121" y="764"/>
                <a:ext cx="199" cy="787"/>
              </a:xfrm>
              <a:custGeom>
                <a:avLst/>
                <a:gdLst/>
                <a:ahLst/>
                <a:cxnLst>
                  <a:cxn ang="0">
                    <a:pos x="199" y="254"/>
                  </a:cxn>
                  <a:cxn ang="0">
                    <a:pos x="199" y="220"/>
                  </a:cxn>
                  <a:cxn ang="0">
                    <a:pos x="193" y="186"/>
                  </a:cxn>
                  <a:cxn ang="0">
                    <a:pos x="193" y="152"/>
                  </a:cxn>
                  <a:cxn ang="0">
                    <a:pos x="187" y="118"/>
                  </a:cxn>
                  <a:cxn ang="0">
                    <a:pos x="182" y="84"/>
                  </a:cxn>
                  <a:cxn ang="0">
                    <a:pos x="176" y="59"/>
                  </a:cxn>
                  <a:cxn ang="0">
                    <a:pos x="170" y="25"/>
                  </a:cxn>
                  <a:cxn ang="0">
                    <a:pos x="159" y="0"/>
                  </a:cxn>
                  <a:cxn ang="0">
                    <a:pos x="153" y="0"/>
                  </a:cxn>
                  <a:cxn ang="0">
                    <a:pos x="148" y="0"/>
                  </a:cxn>
                  <a:cxn ang="0">
                    <a:pos x="142" y="8"/>
                  </a:cxn>
                  <a:cxn ang="0">
                    <a:pos x="136" y="17"/>
                  </a:cxn>
                  <a:cxn ang="0">
                    <a:pos x="131" y="25"/>
                  </a:cxn>
                  <a:cxn ang="0">
                    <a:pos x="119" y="33"/>
                  </a:cxn>
                  <a:cxn ang="0">
                    <a:pos x="113" y="42"/>
                  </a:cxn>
                  <a:cxn ang="0">
                    <a:pos x="102" y="59"/>
                  </a:cxn>
                  <a:cxn ang="0">
                    <a:pos x="119" y="127"/>
                  </a:cxn>
                  <a:cxn ang="0">
                    <a:pos x="125" y="203"/>
                  </a:cxn>
                  <a:cxn ang="0">
                    <a:pos x="125" y="288"/>
                  </a:cxn>
                  <a:cxn ang="0">
                    <a:pos x="119" y="381"/>
                  </a:cxn>
                  <a:cxn ang="0">
                    <a:pos x="102" y="474"/>
                  </a:cxn>
                  <a:cxn ang="0">
                    <a:pos x="79" y="567"/>
                  </a:cxn>
                  <a:cxn ang="0">
                    <a:pos x="45" y="677"/>
                  </a:cxn>
                  <a:cxn ang="0">
                    <a:pos x="0" y="787"/>
                  </a:cxn>
                  <a:cxn ang="0">
                    <a:pos x="17" y="762"/>
                  </a:cxn>
                  <a:cxn ang="0">
                    <a:pos x="40" y="736"/>
                  </a:cxn>
                  <a:cxn ang="0">
                    <a:pos x="62" y="719"/>
                  </a:cxn>
                  <a:cxn ang="0">
                    <a:pos x="79" y="686"/>
                  </a:cxn>
                  <a:cxn ang="0">
                    <a:pos x="96" y="660"/>
                  </a:cxn>
                  <a:cxn ang="0">
                    <a:pos x="113" y="626"/>
                  </a:cxn>
                  <a:cxn ang="0">
                    <a:pos x="131" y="601"/>
                  </a:cxn>
                  <a:cxn ang="0">
                    <a:pos x="142" y="567"/>
                  </a:cxn>
                  <a:cxn ang="0">
                    <a:pos x="153" y="525"/>
                  </a:cxn>
                  <a:cxn ang="0">
                    <a:pos x="165" y="491"/>
                  </a:cxn>
                  <a:cxn ang="0">
                    <a:pos x="176" y="457"/>
                  </a:cxn>
                  <a:cxn ang="0">
                    <a:pos x="182" y="415"/>
                  </a:cxn>
                  <a:cxn ang="0">
                    <a:pos x="187" y="381"/>
                  </a:cxn>
                  <a:cxn ang="0">
                    <a:pos x="193" y="338"/>
                  </a:cxn>
                  <a:cxn ang="0">
                    <a:pos x="199" y="296"/>
                  </a:cxn>
                  <a:cxn ang="0">
                    <a:pos x="199" y="254"/>
                  </a:cxn>
                </a:cxnLst>
                <a:rect l="0" t="0" r="r" b="b"/>
                <a:pathLst>
                  <a:path w="199" h="787">
                    <a:moveTo>
                      <a:pt x="199" y="254"/>
                    </a:moveTo>
                    <a:lnTo>
                      <a:pt x="199" y="220"/>
                    </a:lnTo>
                    <a:lnTo>
                      <a:pt x="193" y="186"/>
                    </a:lnTo>
                    <a:lnTo>
                      <a:pt x="193" y="152"/>
                    </a:lnTo>
                    <a:lnTo>
                      <a:pt x="187" y="118"/>
                    </a:lnTo>
                    <a:lnTo>
                      <a:pt x="182" y="84"/>
                    </a:lnTo>
                    <a:lnTo>
                      <a:pt x="176" y="59"/>
                    </a:lnTo>
                    <a:lnTo>
                      <a:pt x="170" y="25"/>
                    </a:lnTo>
                    <a:lnTo>
                      <a:pt x="159" y="0"/>
                    </a:lnTo>
                    <a:lnTo>
                      <a:pt x="153" y="0"/>
                    </a:lnTo>
                    <a:lnTo>
                      <a:pt x="148" y="0"/>
                    </a:lnTo>
                    <a:lnTo>
                      <a:pt x="142" y="8"/>
                    </a:lnTo>
                    <a:lnTo>
                      <a:pt x="136" y="17"/>
                    </a:lnTo>
                    <a:lnTo>
                      <a:pt x="131" y="25"/>
                    </a:lnTo>
                    <a:lnTo>
                      <a:pt x="119" y="33"/>
                    </a:lnTo>
                    <a:lnTo>
                      <a:pt x="113" y="42"/>
                    </a:lnTo>
                    <a:lnTo>
                      <a:pt x="102" y="59"/>
                    </a:lnTo>
                    <a:lnTo>
                      <a:pt x="119" y="127"/>
                    </a:lnTo>
                    <a:lnTo>
                      <a:pt x="125" y="203"/>
                    </a:lnTo>
                    <a:lnTo>
                      <a:pt x="125" y="288"/>
                    </a:lnTo>
                    <a:lnTo>
                      <a:pt x="119" y="381"/>
                    </a:lnTo>
                    <a:lnTo>
                      <a:pt x="102" y="474"/>
                    </a:lnTo>
                    <a:lnTo>
                      <a:pt x="79" y="567"/>
                    </a:lnTo>
                    <a:lnTo>
                      <a:pt x="45" y="677"/>
                    </a:lnTo>
                    <a:lnTo>
                      <a:pt x="0" y="787"/>
                    </a:lnTo>
                    <a:lnTo>
                      <a:pt x="17" y="762"/>
                    </a:lnTo>
                    <a:lnTo>
                      <a:pt x="40" y="736"/>
                    </a:lnTo>
                    <a:lnTo>
                      <a:pt x="62" y="719"/>
                    </a:lnTo>
                    <a:lnTo>
                      <a:pt x="79" y="686"/>
                    </a:lnTo>
                    <a:lnTo>
                      <a:pt x="96" y="660"/>
                    </a:lnTo>
                    <a:lnTo>
                      <a:pt x="113" y="626"/>
                    </a:lnTo>
                    <a:lnTo>
                      <a:pt x="131" y="601"/>
                    </a:lnTo>
                    <a:lnTo>
                      <a:pt x="142" y="567"/>
                    </a:lnTo>
                    <a:lnTo>
                      <a:pt x="153" y="525"/>
                    </a:lnTo>
                    <a:lnTo>
                      <a:pt x="165" y="491"/>
                    </a:lnTo>
                    <a:lnTo>
                      <a:pt x="176" y="457"/>
                    </a:lnTo>
                    <a:lnTo>
                      <a:pt x="182" y="415"/>
                    </a:lnTo>
                    <a:lnTo>
                      <a:pt x="187" y="381"/>
                    </a:lnTo>
                    <a:lnTo>
                      <a:pt x="193" y="338"/>
                    </a:lnTo>
                    <a:lnTo>
                      <a:pt x="199" y="296"/>
                    </a:lnTo>
                    <a:lnTo>
                      <a:pt x="199" y="254"/>
                    </a:lnTo>
                    <a:close/>
                  </a:path>
                </a:pathLst>
              </a:custGeom>
              <a:solidFill>
                <a:srgbClr val="93EA00"/>
              </a:solidFill>
              <a:ln w="9525">
                <a:noFill/>
                <a:round/>
                <a:headEnd/>
                <a:tailEnd/>
              </a:ln>
            </p:spPr>
            <p:txBody>
              <a:bodyPr/>
              <a:lstStyle/>
              <a:p>
                <a:endParaRPr lang="en-US"/>
              </a:p>
            </p:txBody>
          </p:sp>
          <p:sp>
            <p:nvSpPr>
              <p:cNvPr id="2104" name="Freeform 56"/>
              <p:cNvSpPr>
                <a:spLocks/>
              </p:cNvSpPr>
              <p:nvPr/>
            </p:nvSpPr>
            <p:spPr bwMode="auto">
              <a:xfrm>
                <a:off x="495" y="569"/>
                <a:ext cx="751" cy="1067"/>
              </a:xfrm>
              <a:custGeom>
                <a:avLst/>
                <a:gdLst/>
                <a:ahLst/>
                <a:cxnLst>
                  <a:cxn ang="0">
                    <a:pos x="711" y="279"/>
                  </a:cxn>
                  <a:cxn ang="0">
                    <a:pos x="671" y="381"/>
                  </a:cxn>
                  <a:cxn ang="0">
                    <a:pos x="631" y="516"/>
                  </a:cxn>
                  <a:cxn ang="0">
                    <a:pos x="597" y="694"/>
                  </a:cxn>
                  <a:cxn ang="0">
                    <a:pos x="580" y="821"/>
                  </a:cxn>
                  <a:cxn ang="0">
                    <a:pos x="575" y="855"/>
                  </a:cxn>
                  <a:cxn ang="0">
                    <a:pos x="563" y="881"/>
                  </a:cxn>
                  <a:cxn ang="0">
                    <a:pos x="546" y="914"/>
                  </a:cxn>
                  <a:cxn ang="0">
                    <a:pos x="523" y="948"/>
                  </a:cxn>
                  <a:cxn ang="0">
                    <a:pos x="495" y="974"/>
                  </a:cxn>
                  <a:cxn ang="0">
                    <a:pos x="455" y="991"/>
                  </a:cxn>
                  <a:cxn ang="0">
                    <a:pos x="410" y="991"/>
                  </a:cxn>
                  <a:cxn ang="0">
                    <a:pos x="381" y="991"/>
                  </a:cxn>
                  <a:cxn ang="0">
                    <a:pos x="370" y="991"/>
                  </a:cxn>
                  <a:cxn ang="0">
                    <a:pos x="336" y="991"/>
                  </a:cxn>
                  <a:cxn ang="0">
                    <a:pos x="302" y="982"/>
                  </a:cxn>
                  <a:cxn ang="0">
                    <a:pos x="262" y="957"/>
                  </a:cxn>
                  <a:cxn ang="0">
                    <a:pos x="222" y="923"/>
                  </a:cxn>
                  <a:cxn ang="0">
                    <a:pos x="194" y="872"/>
                  </a:cxn>
                  <a:cxn ang="0">
                    <a:pos x="171" y="804"/>
                  </a:cxn>
                  <a:cxn ang="0">
                    <a:pos x="160" y="694"/>
                  </a:cxn>
                  <a:cxn ang="0">
                    <a:pos x="171" y="593"/>
                  </a:cxn>
                  <a:cxn ang="0">
                    <a:pos x="188" y="483"/>
                  </a:cxn>
                  <a:cxn ang="0">
                    <a:pos x="205" y="330"/>
                  </a:cxn>
                  <a:cxn ang="0">
                    <a:pos x="205" y="169"/>
                  </a:cxn>
                  <a:cxn ang="0">
                    <a:pos x="188" y="93"/>
                  </a:cxn>
                  <a:cxn ang="0">
                    <a:pos x="165" y="34"/>
                  </a:cxn>
                  <a:cxn ang="0">
                    <a:pos x="143" y="8"/>
                  </a:cxn>
                  <a:cxn ang="0">
                    <a:pos x="103" y="42"/>
                  </a:cxn>
                  <a:cxn ang="0">
                    <a:pos x="57" y="144"/>
                  </a:cxn>
                  <a:cxn ang="0">
                    <a:pos x="23" y="262"/>
                  </a:cxn>
                  <a:cxn ang="0">
                    <a:pos x="0" y="381"/>
                  </a:cxn>
                  <a:cxn ang="0">
                    <a:pos x="0" y="508"/>
                  </a:cxn>
                  <a:cxn ang="0">
                    <a:pos x="18" y="635"/>
                  </a:cxn>
                  <a:cxn ang="0">
                    <a:pos x="52" y="745"/>
                  </a:cxn>
                  <a:cxn ang="0">
                    <a:pos x="97" y="838"/>
                  </a:cxn>
                  <a:cxn ang="0">
                    <a:pos x="148" y="923"/>
                  </a:cxn>
                  <a:cxn ang="0">
                    <a:pos x="216" y="991"/>
                  </a:cxn>
                  <a:cxn ang="0">
                    <a:pos x="290" y="1033"/>
                  </a:cxn>
                  <a:cxn ang="0">
                    <a:pos x="370" y="1058"/>
                  </a:cxn>
                  <a:cxn ang="0">
                    <a:pos x="427" y="1067"/>
                  </a:cxn>
                  <a:cxn ang="0">
                    <a:pos x="455" y="1058"/>
                  </a:cxn>
                  <a:cxn ang="0">
                    <a:pos x="484" y="1058"/>
                  </a:cxn>
                  <a:cxn ang="0">
                    <a:pos x="512" y="1050"/>
                  </a:cxn>
                  <a:cxn ang="0">
                    <a:pos x="535" y="1033"/>
                  </a:cxn>
                  <a:cxn ang="0">
                    <a:pos x="563" y="1025"/>
                  </a:cxn>
                  <a:cxn ang="0">
                    <a:pos x="586" y="1008"/>
                  </a:cxn>
                  <a:cxn ang="0">
                    <a:pos x="609" y="991"/>
                  </a:cxn>
                  <a:cxn ang="0">
                    <a:pos x="671" y="872"/>
                  </a:cxn>
                  <a:cxn ang="0">
                    <a:pos x="728" y="669"/>
                  </a:cxn>
                  <a:cxn ang="0">
                    <a:pos x="751" y="483"/>
                  </a:cxn>
                  <a:cxn ang="0">
                    <a:pos x="745" y="322"/>
                  </a:cxn>
                </a:cxnLst>
                <a:rect l="0" t="0" r="r" b="b"/>
                <a:pathLst>
                  <a:path w="751" h="1067">
                    <a:moveTo>
                      <a:pt x="728" y="254"/>
                    </a:moveTo>
                    <a:lnTo>
                      <a:pt x="711" y="279"/>
                    </a:lnTo>
                    <a:lnTo>
                      <a:pt x="688" y="322"/>
                    </a:lnTo>
                    <a:lnTo>
                      <a:pt x="671" y="381"/>
                    </a:lnTo>
                    <a:lnTo>
                      <a:pt x="649" y="440"/>
                    </a:lnTo>
                    <a:lnTo>
                      <a:pt x="631" y="516"/>
                    </a:lnTo>
                    <a:lnTo>
                      <a:pt x="609" y="601"/>
                    </a:lnTo>
                    <a:lnTo>
                      <a:pt x="597" y="694"/>
                    </a:lnTo>
                    <a:lnTo>
                      <a:pt x="580" y="813"/>
                    </a:lnTo>
                    <a:lnTo>
                      <a:pt x="580" y="821"/>
                    </a:lnTo>
                    <a:lnTo>
                      <a:pt x="580" y="838"/>
                    </a:lnTo>
                    <a:lnTo>
                      <a:pt x="575" y="855"/>
                    </a:lnTo>
                    <a:lnTo>
                      <a:pt x="569" y="872"/>
                    </a:lnTo>
                    <a:lnTo>
                      <a:pt x="563" y="881"/>
                    </a:lnTo>
                    <a:lnTo>
                      <a:pt x="558" y="898"/>
                    </a:lnTo>
                    <a:lnTo>
                      <a:pt x="546" y="914"/>
                    </a:lnTo>
                    <a:lnTo>
                      <a:pt x="535" y="931"/>
                    </a:lnTo>
                    <a:lnTo>
                      <a:pt x="523" y="948"/>
                    </a:lnTo>
                    <a:lnTo>
                      <a:pt x="512" y="957"/>
                    </a:lnTo>
                    <a:lnTo>
                      <a:pt x="495" y="974"/>
                    </a:lnTo>
                    <a:lnTo>
                      <a:pt x="478" y="982"/>
                    </a:lnTo>
                    <a:lnTo>
                      <a:pt x="455" y="991"/>
                    </a:lnTo>
                    <a:lnTo>
                      <a:pt x="438" y="991"/>
                    </a:lnTo>
                    <a:lnTo>
                      <a:pt x="410" y="991"/>
                    </a:lnTo>
                    <a:lnTo>
                      <a:pt x="387" y="991"/>
                    </a:lnTo>
                    <a:lnTo>
                      <a:pt x="381" y="991"/>
                    </a:lnTo>
                    <a:lnTo>
                      <a:pt x="376" y="991"/>
                    </a:lnTo>
                    <a:lnTo>
                      <a:pt x="370" y="991"/>
                    </a:lnTo>
                    <a:lnTo>
                      <a:pt x="353" y="991"/>
                    </a:lnTo>
                    <a:lnTo>
                      <a:pt x="336" y="991"/>
                    </a:lnTo>
                    <a:lnTo>
                      <a:pt x="319" y="982"/>
                    </a:lnTo>
                    <a:lnTo>
                      <a:pt x="302" y="982"/>
                    </a:lnTo>
                    <a:lnTo>
                      <a:pt x="285" y="965"/>
                    </a:lnTo>
                    <a:lnTo>
                      <a:pt x="262" y="957"/>
                    </a:lnTo>
                    <a:lnTo>
                      <a:pt x="245" y="940"/>
                    </a:lnTo>
                    <a:lnTo>
                      <a:pt x="222" y="923"/>
                    </a:lnTo>
                    <a:lnTo>
                      <a:pt x="205" y="898"/>
                    </a:lnTo>
                    <a:lnTo>
                      <a:pt x="194" y="872"/>
                    </a:lnTo>
                    <a:lnTo>
                      <a:pt x="177" y="838"/>
                    </a:lnTo>
                    <a:lnTo>
                      <a:pt x="171" y="804"/>
                    </a:lnTo>
                    <a:lnTo>
                      <a:pt x="160" y="754"/>
                    </a:lnTo>
                    <a:lnTo>
                      <a:pt x="160" y="694"/>
                    </a:lnTo>
                    <a:lnTo>
                      <a:pt x="160" y="643"/>
                    </a:lnTo>
                    <a:lnTo>
                      <a:pt x="171" y="593"/>
                    </a:lnTo>
                    <a:lnTo>
                      <a:pt x="177" y="542"/>
                    </a:lnTo>
                    <a:lnTo>
                      <a:pt x="188" y="483"/>
                    </a:lnTo>
                    <a:lnTo>
                      <a:pt x="199" y="415"/>
                    </a:lnTo>
                    <a:lnTo>
                      <a:pt x="205" y="330"/>
                    </a:lnTo>
                    <a:lnTo>
                      <a:pt x="205" y="220"/>
                    </a:lnTo>
                    <a:lnTo>
                      <a:pt x="205" y="169"/>
                    </a:lnTo>
                    <a:lnTo>
                      <a:pt x="199" y="127"/>
                    </a:lnTo>
                    <a:lnTo>
                      <a:pt x="188" y="93"/>
                    </a:lnTo>
                    <a:lnTo>
                      <a:pt x="177" y="59"/>
                    </a:lnTo>
                    <a:lnTo>
                      <a:pt x="165" y="34"/>
                    </a:lnTo>
                    <a:lnTo>
                      <a:pt x="154" y="17"/>
                    </a:lnTo>
                    <a:lnTo>
                      <a:pt x="143" y="8"/>
                    </a:lnTo>
                    <a:lnTo>
                      <a:pt x="131" y="0"/>
                    </a:lnTo>
                    <a:lnTo>
                      <a:pt x="103" y="42"/>
                    </a:lnTo>
                    <a:lnTo>
                      <a:pt x="74" y="93"/>
                    </a:lnTo>
                    <a:lnTo>
                      <a:pt x="57" y="144"/>
                    </a:lnTo>
                    <a:lnTo>
                      <a:pt x="35" y="203"/>
                    </a:lnTo>
                    <a:lnTo>
                      <a:pt x="23" y="262"/>
                    </a:lnTo>
                    <a:lnTo>
                      <a:pt x="12" y="322"/>
                    </a:lnTo>
                    <a:lnTo>
                      <a:pt x="0" y="381"/>
                    </a:lnTo>
                    <a:lnTo>
                      <a:pt x="0" y="449"/>
                    </a:lnTo>
                    <a:lnTo>
                      <a:pt x="0" y="508"/>
                    </a:lnTo>
                    <a:lnTo>
                      <a:pt x="12" y="576"/>
                    </a:lnTo>
                    <a:lnTo>
                      <a:pt x="18" y="635"/>
                    </a:lnTo>
                    <a:lnTo>
                      <a:pt x="35" y="686"/>
                    </a:lnTo>
                    <a:lnTo>
                      <a:pt x="52" y="745"/>
                    </a:lnTo>
                    <a:lnTo>
                      <a:pt x="69" y="796"/>
                    </a:lnTo>
                    <a:lnTo>
                      <a:pt x="97" y="838"/>
                    </a:lnTo>
                    <a:lnTo>
                      <a:pt x="120" y="881"/>
                    </a:lnTo>
                    <a:lnTo>
                      <a:pt x="148" y="923"/>
                    </a:lnTo>
                    <a:lnTo>
                      <a:pt x="182" y="957"/>
                    </a:lnTo>
                    <a:lnTo>
                      <a:pt x="216" y="991"/>
                    </a:lnTo>
                    <a:lnTo>
                      <a:pt x="251" y="1016"/>
                    </a:lnTo>
                    <a:lnTo>
                      <a:pt x="290" y="1033"/>
                    </a:lnTo>
                    <a:lnTo>
                      <a:pt x="330" y="1050"/>
                    </a:lnTo>
                    <a:lnTo>
                      <a:pt x="370" y="1058"/>
                    </a:lnTo>
                    <a:lnTo>
                      <a:pt x="410" y="1067"/>
                    </a:lnTo>
                    <a:lnTo>
                      <a:pt x="427" y="1067"/>
                    </a:lnTo>
                    <a:lnTo>
                      <a:pt x="444" y="1067"/>
                    </a:lnTo>
                    <a:lnTo>
                      <a:pt x="455" y="1058"/>
                    </a:lnTo>
                    <a:lnTo>
                      <a:pt x="467" y="1058"/>
                    </a:lnTo>
                    <a:lnTo>
                      <a:pt x="484" y="1058"/>
                    </a:lnTo>
                    <a:lnTo>
                      <a:pt x="495" y="1050"/>
                    </a:lnTo>
                    <a:lnTo>
                      <a:pt x="512" y="1050"/>
                    </a:lnTo>
                    <a:lnTo>
                      <a:pt x="523" y="1041"/>
                    </a:lnTo>
                    <a:lnTo>
                      <a:pt x="535" y="1033"/>
                    </a:lnTo>
                    <a:lnTo>
                      <a:pt x="552" y="1033"/>
                    </a:lnTo>
                    <a:lnTo>
                      <a:pt x="563" y="1025"/>
                    </a:lnTo>
                    <a:lnTo>
                      <a:pt x="575" y="1016"/>
                    </a:lnTo>
                    <a:lnTo>
                      <a:pt x="586" y="1008"/>
                    </a:lnTo>
                    <a:lnTo>
                      <a:pt x="597" y="999"/>
                    </a:lnTo>
                    <a:lnTo>
                      <a:pt x="609" y="991"/>
                    </a:lnTo>
                    <a:lnTo>
                      <a:pt x="620" y="982"/>
                    </a:lnTo>
                    <a:lnTo>
                      <a:pt x="671" y="872"/>
                    </a:lnTo>
                    <a:lnTo>
                      <a:pt x="705" y="762"/>
                    </a:lnTo>
                    <a:lnTo>
                      <a:pt x="728" y="669"/>
                    </a:lnTo>
                    <a:lnTo>
                      <a:pt x="745" y="576"/>
                    </a:lnTo>
                    <a:lnTo>
                      <a:pt x="751" y="483"/>
                    </a:lnTo>
                    <a:lnTo>
                      <a:pt x="751" y="398"/>
                    </a:lnTo>
                    <a:lnTo>
                      <a:pt x="745" y="322"/>
                    </a:lnTo>
                    <a:lnTo>
                      <a:pt x="728" y="254"/>
                    </a:lnTo>
                    <a:close/>
                  </a:path>
                </a:pathLst>
              </a:custGeom>
              <a:solidFill>
                <a:srgbClr val="A8FF00"/>
              </a:solidFill>
              <a:ln w="9525">
                <a:noFill/>
                <a:round/>
                <a:headEnd/>
                <a:tailEnd/>
              </a:ln>
            </p:spPr>
            <p:txBody>
              <a:bodyPr/>
              <a:lstStyle/>
              <a:p>
                <a:endParaRPr lang="en-US"/>
              </a:p>
            </p:txBody>
          </p:sp>
          <p:sp>
            <p:nvSpPr>
              <p:cNvPr id="2105" name="Freeform 57"/>
              <p:cNvSpPr>
                <a:spLocks/>
              </p:cNvSpPr>
              <p:nvPr/>
            </p:nvSpPr>
            <p:spPr bwMode="auto">
              <a:xfrm>
                <a:off x="1018" y="425"/>
                <a:ext cx="245" cy="330"/>
              </a:xfrm>
              <a:custGeom>
                <a:avLst/>
                <a:gdLst/>
                <a:ahLst/>
                <a:cxnLst>
                  <a:cxn ang="0">
                    <a:pos x="0" y="0"/>
                  </a:cxn>
                  <a:cxn ang="0">
                    <a:pos x="12" y="8"/>
                  </a:cxn>
                  <a:cxn ang="0">
                    <a:pos x="23" y="25"/>
                  </a:cxn>
                  <a:cxn ang="0">
                    <a:pos x="35" y="34"/>
                  </a:cxn>
                  <a:cxn ang="0">
                    <a:pos x="46" y="51"/>
                  </a:cxn>
                  <a:cxn ang="0">
                    <a:pos x="57" y="68"/>
                  </a:cxn>
                  <a:cxn ang="0">
                    <a:pos x="69" y="85"/>
                  </a:cxn>
                  <a:cxn ang="0">
                    <a:pos x="80" y="101"/>
                  </a:cxn>
                  <a:cxn ang="0">
                    <a:pos x="97" y="118"/>
                  </a:cxn>
                  <a:cxn ang="0">
                    <a:pos x="108" y="144"/>
                  </a:cxn>
                  <a:cxn ang="0">
                    <a:pos x="120" y="169"/>
                  </a:cxn>
                  <a:cxn ang="0">
                    <a:pos x="131" y="195"/>
                  </a:cxn>
                  <a:cxn ang="0">
                    <a:pos x="148" y="212"/>
                  </a:cxn>
                  <a:cxn ang="0">
                    <a:pos x="160" y="245"/>
                  </a:cxn>
                  <a:cxn ang="0">
                    <a:pos x="171" y="271"/>
                  </a:cxn>
                  <a:cxn ang="0">
                    <a:pos x="182" y="305"/>
                  </a:cxn>
                  <a:cxn ang="0">
                    <a:pos x="194" y="330"/>
                  </a:cxn>
                  <a:cxn ang="0">
                    <a:pos x="199" y="322"/>
                  </a:cxn>
                  <a:cxn ang="0">
                    <a:pos x="205" y="313"/>
                  </a:cxn>
                  <a:cxn ang="0">
                    <a:pos x="216" y="305"/>
                  </a:cxn>
                  <a:cxn ang="0">
                    <a:pos x="222" y="305"/>
                  </a:cxn>
                  <a:cxn ang="0">
                    <a:pos x="228" y="296"/>
                  </a:cxn>
                  <a:cxn ang="0">
                    <a:pos x="234" y="296"/>
                  </a:cxn>
                  <a:cxn ang="0">
                    <a:pos x="239" y="288"/>
                  </a:cxn>
                  <a:cxn ang="0">
                    <a:pos x="245" y="288"/>
                  </a:cxn>
                  <a:cxn ang="0">
                    <a:pos x="234" y="262"/>
                  </a:cxn>
                  <a:cxn ang="0">
                    <a:pos x="228" y="237"/>
                  </a:cxn>
                  <a:cxn ang="0">
                    <a:pos x="211" y="212"/>
                  </a:cxn>
                  <a:cxn ang="0">
                    <a:pos x="199" y="186"/>
                  </a:cxn>
                  <a:cxn ang="0">
                    <a:pos x="188" y="169"/>
                  </a:cxn>
                  <a:cxn ang="0">
                    <a:pos x="171" y="144"/>
                  </a:cxn>
                  <a:cxn ang="0">
                    <a:pos x="160" y="127"/>
                  </a:cxn>
                  <a:cxn ang="0">
                    <a:pos x="143" y="110"/>
                  </a:cxn>
                  <a:cxn ang="0">
                    <a:pos x="126" y="93"/>
                  </a:cxn>
                  <a:cxn ang="0">
                    <a:pos x="114" y="76"/>
                  </a:cxn>
                  <a:cxn ang="0">
                    <a:pos x="97" y="59"/>
                  </a:cxn>
                  <a:cxn ang="0">
                    <a:pos x="74" y="42"/>
                  </a:cxn>
                  <a:cxn ang="0">
                    <a:pos x="57" y="34"/>
                  </a:cxn>
                  <a:cxn ang="0">
                    <a:pos x="40" y="17"/>
                  </a:cxn>
                  <a:cxn ang="0">
                    <a:pos x="23" y="8"/>
                  </a:cxn>
                  <a:cxn ang="0">
                    <a:pos x="0" y="0"/>
                  </a:cxn>
                </a:cxnLst>
                <a:rect l="0" t="0" r="r" b="b"/>
                <a:pathLst>
                  <a:path w="245" h="330">
                    <a:moveTo>
                      <a:pt x="0" y="0"/>
                    </a:moveTo>
                    <a:lnTo>
                      <a:pt x="12" y="8"/>
                    </a:lnTo>
                    <a:lnTo>
                      <a:pt x="23" y="25"/>
                    </a:lnTo>
                    <a:lnTo>
                      <a:pt x="35" y="34"/>
                    </a:lnTo>
                    <a:lnTo>
                      <a:pt x="46" y="51"/>
                    </a:lnTo>
                    <a:lnTo>
                      <a:pt x="57" y="68"/>
                    </a:lnTo>
                    <a:lnTo>
                      <a:pt x="69" y="85"/>
                    </a:lnTo>
                    <a:lnTo>
                      <a:pt x="80" y="101"/>
                    </a:lnTo>
                    <a:lnTo>
                      <a:pt x="97" y="118"/>
                    </a:lnTo>
                    <a:lnTo>
                      <a:pt x="108" y="144"/>
                    </a:lnTo>
                    <a:lnTo>
                      <a:pt x="120" y="169"/>
                    </a:lnTo>
                    <a:lnTo>
                      <a:pt x="131" y="195"/>
                    </a:lnTo>
                    <a:lnTo>
                      <a:pt x="148" y="212"/>
                    </a:lnTo>
                    <a:lnTo>
                      <a:pt x="160" y="245"/>
                    </a:lnTo>
                    <a:lnTo>
                      <a:pt x="171" y="271"/>
                    </a:lnTo>
                    <a:lnTo>
                      <a:pt x="182" y="305"/>
                    </a:lnTo>
                    <a:lnTo>
                      <a:pt x="194" y="330"/>
                    </a:lnTo>
                    <a:lnTo>
                      <a:pt x="199" y="322"/>
                    </a:lnTo>
                    <a:lnTo>
                      <a:pt x="205" y="313"/>
                    </a:lnTo>
                    <a:lnTo>
                      <a:pt x="216" y="305"/>
                    </a:lnTo>
                    <a:lnTo>
                      <a:pt x="222" y="305"/>
                    </a:lnTo>
                    <a:lnTo>
                      <a:pt x="228" y="296"/>
                    </a:lnTo>
                    <a:lnTo>
                      <a:pt x="234" y="296"/>
                    </a:lnTo>
                    <a:lnTo>
                      <a:pt x="239" y="288"/>
                    </a:lnTo>
                    <a:lnTo>
                      <a:pt x="245" y="288"/>
                    </a:lnTo>
                    <a:lnTo>
                      <a:pt x="234" y="262"/>
                    </a:lnTo>
                    <a:lnTo>
                      <a:pt x="228" y="237"/>
                    </a:lnTo>
                    <a:lnTo>
                      <a:pt x="211" y="212"/>
                    </a:lnTo>
                    <a:lnTo>
                      <a:pt x="199" y="186"/>
                    </a:lnTo>
                    <a:lnTo>
                      <a:pt x="188" y="169"/>
                    </a:lnTo>
                    <a:lnTo>
                      <a:pt x="171" y="144"/>
                    </a:lnTo>
                    <a:lnTo>
                      <a:pt x="160" y="127"/>
                    </a:lnTo>
                    <a:lnTo>
                      <a:pt x="143" y="110"/>
                    </a:lnTo>
                    <a:lnTo>
                      <a:pt x="126" y="93"/>
                    </a:lnTo>
                    <a:lnTo>
                      <a:pt x="114" y="76"/>
                    </a:lnTo>
                    <a:lnTo>
                      <a:pt x="97" y="59"/>
                    </a:lnTo>
                    <a:lnTo>
                      <a:pt x="74" y="42"/>
                    </a:lnTo>
                    <a:lnTo>
                      <a:pt x="57" y="34"/>
                    </a:lnTo>
                    <a:lnTo>
                      <a:pt x="40" y="17"/>
                    </a:lnTo>
                    <a:lnTo>
                      <a:pt x="23" y="8"/>
                    </a:lnTo>
                    <a:lnTo>
                      <a:pt x="0" y="0"/>
                    </a:lnTo>
                    <a:close/>
                  </a:path>
                </a:pathLst>
              </a:custGeom>
              <a:solidFill>
                <a:srgbClr val="93EA00"/>
              </a:solidFill>
              <a:ln w="9525">
                <a:noFill/>
                <a:round/>
                <a:headEnd/>
                <a:tailEnd/>
              </a:ln>
            </p:spPr>
            <p:txBody>
              <a:bodyPr/>
              <a:lstStyle/>
              <a:p>
                <a:endParaRPr lang="en-US"/>
              </a:p>
            </p:txBody>
          </p:sp>
          <p:sp>
            <p:nvSpPr>
              <p:cNvPr id="2106" name="Freeform 58"/>
              <p:cNvSpPr>
                <a:spLocks/>
              </p:cNvSpPr>
              <p:nvPr/>
            </p:nvSpPr>
            <p:spPr bwMode="auto">
              <a:xfrm>
                <a:off x="660" y="399"/>
                <a:ext cx="552" cy="1101"/>
              </a:xfrm>
              <a:custGeom>
                <a:avLst/>
                <a:gdLst/>
                <a:ahLst/>
                <a:cxnLst>
                  <a:cxn ang="0">
                    <a:pos x="347" y="17"/>
                  </a:cxn>
                  <a:cxn ang="0">
                    <a:pos x="319" y="9"/>
                  </a:cxn>
                  <a:cxn ang="0">
                    <a:pos x="290" y="0"/>
                  </a:cxn>
                  <a:cxn ang="0">
                    <a:pos x="262" y="0"/>
                  </a:cxn>
                  <a:cxn ang="0">
                    <a:pos x="228" y="0"/>
                  </a:cxn>
                  <a:cxn ang="0">
                    <a:pos x="194" y="0"/>
                  </a:cxn>
                  <a:cxn ang="0">
                    <a:pos x="160" y="17"/>
                  </a:cxn>
                  <a:cxn ang="0">
                    <a:pos x="131" y="26"/>
                  </a:cxn>
                  <a:cxn ang="0">
                    <a:pos x="97" y="43"/>
                  </a:cxn>
                  <a:cxn ang="0">
                    <a:pos x="69" y="60"/>
                  </a:cxn>
                  <a:cxn ang="0">
                    <a:pos x="40" y="85"/>
                  </a:cxn>
                  <a:cxn ang="0">
                    <a:pos x="12" y="111"/>
                  </a:cxn>
                  <a:cxn ang="0">
                    <a:pos x="12" y="136"/>
                  </a:cxn>
                  <a:cxn ang="0">
                    <a:pos x="40" y="178"/>
                  </a:cxn>
                  <a:cxn ang="0">
                    <a:pos x="69" y="246"/>
                  </a:cxn>
                  <a:cxn ang="0">
                    <a:pos x="86" y="365"/>
                  </a:cxn>
                  <a:cxn ang="0">
                    <a:pos x="80" y="526"/>
                  </a:cxn>
                  <a:cxn ang="0">
                    <a:pos x="69" y="644"/>
                  </a:cxn>
                  <a:cxn ang="0">
                    <a:pos x="51" y="746"/>
                  </a:cxn>
                  <a:cxn ang="0">
                    <a:pos x="46" y="839"/>
                  </a:cxn>
                  <a:cxn ang="0">
                    <a:pos x="46" y="924"/>
                  </a:cxn>
                  <a:cxn ang="0">
                    <a:pos x="63" y="991"/>
                  </a:cxn>
                  <a:cxn ang="0">
                    <a:pos x="97" y="1051"/>
                  </a:cxn>
                  <a:cxn ang="0">
                    <a:pos x="148" y="1084"/>
                  </a:cxn>
                  <a:cxn ang="0">
                    <a:pos x="199" y="1101"/>
                  </a:cxn>
                  <a:cxn ang="0">
                    <a:pos x="233" y="1101"/>
                  </a:cxn>
                  <a:cxn ang="0">
                    <a:pos x="262" y="1101"/>
                  </a:cxn>
                  <a:cxn ang="0">
                    <a:pos x="290" y="1093"/>
                  </a:cxn>
                  <a:cxn ang="0">
                    <a:pos x="319" y="1076"/>
                  </a:cxn>
                  <a:cxn ang="0">
                    <a:pos x="341" y="1059"/>
                  </a:cxn>
                  <a:cxn ang="0">
                    <a:pos x="358" y="1025"/>
                  </a:cxn>
                  <a:cxn ang="0">
                    <a:pos x="370" y="991"/>
                  </a:cxn>
                  <a:cxn ang="0">
                    <a:pos x="387" y="907"/>
                  </a:cxn>
                  <a:cxn ang="0">
                    <a:pos x="404" y="788"/>
                  </a:cxn>
                  <a:cxn ang="0">
                    <a:pos x="427" y="661"/>
                  </a:cxn>
                  <a:cxn ang="0">
                    <a:pos x="461" y="534"/>
                  </a:cxn>
                  <a:cxn ang="0">
                    <a:pos x="495" y="458"/>
                  </a:cxn>
                  <a:cxn ang="0">
                    <a:pos x="512" y="424"/>
                  </a:cxn>
                  <a:cxn ang="0">
                    <a:pos x="529" y="390"/>
                  </a:cxn>
                  <a:cxn ang="0">
                    <a:pos x="540" y="373"/>
                  </a:cxn>
                  <a:cxn ang="0">
                    <a:pos x="540" y="331"/>
                  </a:cxn>
                  <a:cxn ang="0">
                    <a:pos x="518" y="271"/>
                  </a:cxn>
                  <a:cxn ang="0">
                    <a:pos x="495" y="212"/>
                  </a:cxn>
                  <a:cxn ang="0">
                    <a:pos x="466" y="170"/>
                  </a:cxn>
                  <a:cxn ang="0">
                    <a:pos x="438" y="127"/>
                  </a:cxn>
                  <a:cxn ang="0">
                    <a:pos x="415" y="94"/>
                  </a:cxn>
                  <a:cxn ang="0">
                    <a:pos x="393" y="60"/>
                  </a:cxn>
                  <a:cxn ang="0">
                    <a:pos x="370" y="34"/>
                  </a:cxn>
                </a:cxnLst>
                <a:rect l="0" t="0" r="r" b="b"/>
                <a:pathLst>
                  <a:path w="552" h="1101">
                    <a:moveTo>
                      <a:pt x="358" y="26"/>
                    </a:moveTo>
                    <a:lnTo>
                      <a:pt x="347" y="17"/>
                    </a:lnTo>
                    <a:lnTo>
                      <a:pt x="330" y="17"/>
                    </a:lnTo>
                    <a:lnTo>
                      <a:pt x="319" y="9"/>
                    </a:lnTo>
                    <a:lnTo>
                      <a:pt x="307" y="9"/>
                    </a:lnTo>
                    <a:lnTo>
                      <a:pt x="290" y="0"/>
                    </a:lnTo>
                    <a:lnTo>
                      <a:pt x="279" y="0"/>
                    </a:lnTo>
                    <a:lnTo>
                      <a:pt x="262" y="0"/>
                    </a:lnTo>
                    <a:lnTo>
                      <a:pt x="250" y="0"/>
                    </a:lnTo>
                    <a:lnTo>
                      <a:pt x="228" y="0"/>
                    </a:lnTo>
                    <a:lnTo>
                      <a:pt x="211" y="0"/>
                    </a:lnTo>
                    <a:lnTo>
                      <a:pt x="194" y="0"/>
                    </a:lnTo>
                    <a:lnTo>
                      <a:pt x="177" y="9"/>
                    </a:lnTo>
                    <a:lnTo>
                      <a:pt x="160" y="17"/>
                    </a:lnTo>
                    <a:lnTo>
                      <a:pt x="148" y="17"/>
                    </a:lnTo>
                    <a:lnTo>
                      <a:pt x="131" y="26"/>
                    </a:lnTo>
                    <a:lnTo>
                      <a:pt x="114" y="34"/>
                    </a:lnTo>
                    <a:lnTo>
                      <a:pt x="97" y="43"/>
                    </a:lnTo>
                    <a:lnTo>
                      <a:pt x="80" y="51"/>
                    </a:lnTo>
                    <a:lnTo>
                      <a:pt x="69" y="60"/>
                    </a:lnTo>
                    <a:lnTo>
                      <a:pt x="51" y="77"/>
                    </a:lnTo>
                    <a:lnTo>
                      <a:pt x="40" y="85"/>
                    </a:lnTo>
                    <a:lnTo>
                      <a:pt x="23" y="102"/>
                    </a:lnTo>
                    <a:lnTo>
                      <a:pt x="12" y="111"/>
                    </a:lnTo>
                    <a:lnTo>
                      <a:pt x="0" y="127"/>
                    </a:lnTo>
                    <a:lnTo>
                      <a:pt x="12" y="136"/>
                    </a:lnTo>
                    <a:lnTo>
                      <a:pt x="23" y="153"/>
                    </a:lnTo>
                    <a:lnTo>
                      <a:pt x="40" y="178"/>
                    </a:lnTo>
                    <a:lnTo>
                      <a:pt x="51" y="204"/>
                    </a:lnTo>
                    <a:lnTo>
                      <a:pt x="69" y="246"/>
                    </a:lnTo>
                    <a:lnTo>
                      <a:pt x="80" y="297"/>
                    </a:lnTo>
                    <a:lnTo>
                      <a:pt x="86" y="365"/>
                    </a:lnTo>
                    <a:lnTo>
                      <a:pt x="86" y="449"/>
                    </a:lnTo>
                    <a:lnTo>
                      <a:pt x="80" y="526"/>
                    </a:lnTo>
                    <a:lnTo>
                      <a:pt x="74" y="585"/>
                    </a:lnTo>
                    <a:lnTo>
                      <a:pt x="69" y="644"/>
                    </a:lnTo>
                    <a:lnTo>
                      <a:pt x="63" y="695"/>
                    </a:lnTo>
                    <a:lnTo>
                      <a:pt x="51" y="746"/>
                    </a:lnTo>
                    <a:lnTo>
                      <a:pt x="46" y="788"/>
                    </a:lnTo>
                    <a:lnTo>
                      <a:pt x="46" y="839"/>
                    </a:lnTo>
                    <a:lnTo>
                      <a:pt x="46" y="890"/>
                    </a:lnTo>
                    <a:lnTo>
                      <a:pt x="46" y="924"/>
                    </a:lnTo>
                    <a:lnTo>
                      <a:pt x="51" y="966"/>
                    </a:lnTo>
                    <a:lnTo>
                      <a:pt x="63" y="991"/>
                    </a:lnTo>
                    <a:lnTo>
                      <a:pt x="80" y="1025"/>
                    </a:lnTo>
                    <a:lnTo>
                      <a:pt x="97" y="1051"/>
                    </a:lnTo>
                    <a:lnTo>
                      <a:pt x="120" y="1076"/>
                    </a:lnTo>
                    <a:lnTo>
                      <a:pt x="148" y="1084"/>
                    </a:lnTo>
                    <a:lnTo>
                      <a:pt x="182" y="1101"/>
                    </a:lnTo>
                    <a:lnTo>
                      <a:pt x="199" y="1101"/>
                    </a:lnTo>
                    <a:lnTo>
                      <a:pt x="216" y="1101"/>
                    </a:lnTo>
                    <a:lnTo>
                      <a:pt x="233" y="1101"/>
                    </a:lnTo>
                    <a:lnTo>
                      <a:pt x="245" y="1101"/>
                    </a:lnTo>
                    <a:lnTo>
                      <a:pt x="262" y="1101"/>
                    </a:lnTo>
                    <a:lnTo>
                      <a:pt x="279" y="1101"/>
                    </a:lnTo>
                    <a:lnTo>
                      <a:pt x="290" y="1093"/>
                    </a:lnTo>
                    <a:lnTo>
                      <a:pt x="302" y="1084"/>
                    </a:lnTo>
                    <a:lnTo>
                      <a:pt x="319" y="1076"/>
                    </a:lnTo>
                    <a:lnTo>
                      <a:pt x="330" y="1068"/>
                    </a:lnTo>
                    <a:lnTo>
                      <a:pt x="341" y="1059"/>
                    </a:lnTo>
                    <a:lnTo>
                      <a:pt x="347" y="1042"/>
                    </a:lnTo>
                    <a:lnTo>
                      <a:pt x="358" y="1025"/>
                    </a:lnTo>
                    <a:lnTo>
                      <a:pt x="364" y="1008"/>
                    </a:lnTo>
                    <a:lnTo>
                      <a:pt x="370" y="991"/>
                    </a:lnTo>
                    <a:lnTo>
                      <a:pt x="376" y="966"/>
                    </a:lnTo>
                    <a:lnTo>
                      <a:pt x="387" y="907"/>
                    </a:lnTo>
                    <a:lnTo>
                      <a:pt x="398" y="847"/>
                    </a:lnTo>
                    <a:lnTo>
                      <a:pt x="404" y="788"/>
                    </a:lnTo>
                    <a:lnTo>
                      <a:pt x="415" y="720"/>
                    </a:lnTo>
                    <a:lnTo>
                      <a:pt x="427" y="661"/>
                    </a:lnTo>
                    <a:lnTo>
                      <a:pt x="444" y="602"/>
                    </a:lnTo>
                    <a:lnTo>
                      <a:pt x="461" y="534"/>
                    </a:lnTo>
                    <a:lnTo>
                      <a:pt x="484" y="475"/>
                    </a:lnTo>
                    <a:lnTo>
                      <a:pt x="495" y="458"/>
                    </a:lnTo>
                    <a:lnTo>
                      <a:pt x="501" y="432"/>
                    </a:lnTo>
                    <a:lnTo>
                      <a:pt x="512" y="424"/>
                    </a:lnTo>
                    <a:lnTo>
                      <a:pt x="518" y="407"/>
                    </a:lnTo>
                    <a:lnTo>
                      <a:pt x="529" y="390"/>
                    </a:lnTo>
                    <a:lnTo>
                      <a:pt x="535" y="382"/>
                    </a:lnTo>
                    <a:lnTo>
                      <a:pt x="540" y="373"/>
                    </a:lnTo>
                    <a:lnTo>
                      <a:pt x="552" y="356"/>
                    </a:lnTo>
                    <a:lnTo>
                      <a:pt x="540" y="331"/>
                    </a:lnTo>
                    <a:lnTo>
                      <a:pt x="529" y="297"/>
                    </a:lnTo>
                    <a:lnTo>
                      <a:pt x="518" y="271"/>
                    </a:lnTo>
                    <a:lnTo>
                      <a:pt x="506" y="238"/>
                    </a:lnTo>
                    <a:lnTo>
                      <a:pt x="495" y="212"/>
                    </a:lnTo>
                    <a:lnTo>
                      <a:pt x="478" y="195"/>
                    </a:lnTo>
                    <a:lnTo>
                      <a:pt x="466" y="170"/>
                    </a:lnTo>
                    <a:lnTo>
                      <a:pt x="455" y="144"/>
                    </a:lnTo>
                    <a:lnTo>
                      <a:pt x="438" y="127"/>
                    </a:lnTo>
                    <a:lnTo>
                      <a:pt x="427" y="111"/>
                    </a:lnTo>
                    <a:lnTo>
                      <a:pt x="415" y="94"/>
                    </a:lnTo>
                    <a:lnTo>
                      <a:pt x="404" y="77"/>
                    </a:lnTo>
                    <a:lnTo>
                      <a:pt x="393" y="60"/>
                    </a:lnTo>
                    <a:lnTo>
                      <a:pt x="381" y="43"/>
                    </a:lnTo>
                    <a:lnTo>
                      <a:pt x="370" y="34"/>
                    </a:lnTo>
                    <a:lnTo>
                      <a:pt x="358" y="26"/>
                    </a:lnTo>
                    <a:close/>
                  </a:path>
                </a:pathLst>
              </a:custGeom>
              <a:solidFill>
                <a:srgbClr val="A8FF00"/>
              </a:solidFill>
              <a:ln w="9525">
                <a:noFill/>
                <a:round/>
                <a:headEnd/>
                <a:tailEnd/>
              </a:ln>
            </p:spPr>
            <p:txBody>
              <a:bodyPr/>
              <a:lstStyle/>
              <a:p>
                <a:endParaRPr lang="en-US"/>
              </a:p>
            </p:txBody>
          </p:sp>
          <p:sp>
            <p:nvSpPr>
              <p:cNvPr id="2107" name="Freeform 59"/>
              <p:cNvSpPr>
                <a:spLocks/>
              </p:cNvSpPr>
              <p:nvPr/>
            </p:nvSpPr>
            <p:spPr bwMode="auto">
              <a:xfrm>
                <a:off x="524" y="603"/>
                <a:ext cx="529" cy="796"/>
              </a:xfrm>
              <a:custGeom>
                <a:avLst/>
                <a:gdLst/>
                <a:ahLst/>
                <a:cxnLst>
                  <a:cxn ang="0">
                    <a:pos x="290" y="796"/>
                  </a:cxn>
                  <a:cxn ang="0">
                    <a:pos x="341" y="779"/>
                  </a:cxn>
                  <a:cxn ang="0">
                    <a:pos x="392" y="753"/>
                  </a:cxn>
                  <a:cxn ang="0">
                    <a:pos x="432" y="711"/>
                  </a:cxn>
                  <a:cxn ang="0">
                    <a:pos x="472" y="652"/>
                  </a:cxn>
                  <a:cxn ang="0">
                    <a:pos x="500" y="593"/>
                  </a:cxn>
                  <a:cxn ang="0">
                    <a:pos x="517" y="516"/>
                  </a:cxn>
                  <a:cxn ang="0">
                    <a:pos x="529" y="440"/>
                  </a:cxn>
                  <a:cxn ang="0">
                    <a:pos x="529" y="364"/>
                  </a:cxn>
                  <a:cxn ang="0">
                    <a:pos x="517" y="279"/>
                  </a:cxn>
                  <a:cxn ang="0">
                    <a:pos x="500" y="211"/>
                  </a:cxn>
                  <a:cxn ang="0">
                    <a:pos x="472" y="144"/>
                  </a:cxn>
                  <a:cxn ang="0">
                    <a:pos x="432" y="93"/>
                  </a:cxn>
                  <a:cxn ang="0">
                    <a:pos x="392" y="51"/>
                  </a:cxn>
                  <a:cxn ang="0">
                    <a:pos x="341" y="17"/>
                  </a:cxn>
                  <a:cxn ang="0">
                    <a:pos x="290" y="8"/>
                  </a:cxn>
                  <a:cxn ang="0">
                    <a:pos x="239" y="8"/>
                  </a:cxn>
                  <a:cxn ang="0">
                    <a:pos x="187" y="17"/>
                  </a:cxn>
                  <a:cxn ang="0">
                    <a:pos x="136" y="51"/>
                  </a:cxn>
                  <a:cxn ang="0">
                    <a:pos x="97" y="93"/>
                  </a:cxn>
                  <a:cxn ang="0">
                    <a:pos x="57" y="144"/>
                  </a:cxn>
                  <a:cxn ang="0">
                    <a:pos x="28" y="211"/>
                  </a:cxn>
                  <a:cxn ang="0">
                    <a:pos x="11" y="279"/>
                  </a:cxn>
                  <a:cxn ang="0">
                    <a:pos x="0" y="364"/>
                  </a:cxn>
                  <a:cxn ang="0">
                    <a:pos x="0" y="440"/>
                  </a:cxn>
                  <a:cxn ang="0">
                    <a:pos x="11" y="516"/>
                  </a:cxn>
                  <a:cxn ang="0">
                    <a:pos x="28" y="593"/>
                  </a:cxn>
                  <a:cxn ang="0">
                    <a:pos x="57" y="652"/>
                  </a:cxn>
                  <a:cxn ang="0">
                    <a:pos x="97" y="711"/>
                  </a:cxn>
                  <a:cxn ang="0">
                    <a:pos x="136" y="753"/>
                  </a:cxn>
                  <a:cxn ang="0">
                    <a:pos x="187" y="779"/>
                  </a:cxn>
                  <a:cxn ang="0">
                    <a:pos x="239" y="796"/>
                  </a:cxn>
                </a:cxnLst>
                <a:rect l="0" t="0" r="r" b="b"/>
                <a:pathLst>
                  <a:path w="529" h="796">
                    <a:moveTo>
                      <a:pt x="267" y="796"/>
                    </a:moveTo>
                    <a:lnTo>
                      <a:pt x="290" y="796"/>
                    </a:lnTo>
                    <a:lnTo>
                      <a:pt x="318" y="787"/>
                    </a:lnTo>
                    <a:lnTo>
                      <a:pt x="341" y="779"/>
                    </a:lnTo>
                    <a:lnTo>
                      <a:pt x="369" y="770"/>
                    </a:lnTo>
                    <a:lnTo>
                      <a:pt x="392" y="753"/>
                    </a:lnTo>
                    <a:lnTo>
                      <a:pt x="415" y="728"/>
                    </a:lnTo>
                    <a:lnTo>
                      <a:pt x="432" y="711"/>
                    </a:lnTo>
                    <a:lnTo>
                      <a:pt x="455" y="686"/>
                    </a:lnTo>
                    <a:lnTo>
                      <a:pt x="472" y="652"/>
                    </a:lnTo>
                    <a:lnTo>
                      <a:pt x="483" y="626"/>
                    </a:lnTo>
                    <a:lnTo>
                      <a:pt x="500" y="593"/>
                    </a:lnTo>
                    <a:lnTo>
                      <a:pt x="512" y="559"/>
                    </a:lnTo>
                    <a:lnTo>
                      <a:pt x="517" y="516"/>
                    </a:lnTo>
                    <a:lnTo>
                      <a:pt x="523" y="482"/>
                    </a:lnTo>
                    <a:lnTo>
                      <a:pt x="529" y="440"/>
                    </a:lnTo>
                    <a:lnTo>
                      <a:pt x="529" y="398"/>
                    </a:lnTo>
                    <a:lnTo>
                      <a:pt x="529" y="364"/>
                    </a:lnTo>
                    <a:lnTo>
                      <a:pt x="523" y="322"/>
                    </a:lnTo>
                    <a:lnTo>
                      <a:pt x="517" y="279"/>
                    </a:lnTo>
                    <a:lnTo>
                      <a:pt x="512" y="245"/>
                    </a:lnTo>
                    <a:lnTo>
                      <a:pt x="500" y="211"/>
                    </a:lnTo>
                    <a:lnTo>
                      <a:pt x="483" y="178"/>
                    </a:lnTo>
                    <a:lnTo>
                      <a:pt x="472" y="144"/>
                    </a:lnTo>
                    <a:lnTo>
                      <a:pt x="455" y="118"/>
                    </a:lnTo>
                    <a:lnTo>
                      <a:pt x="432" y="93"/>
                    </a:lnTo>
                    <a:lnTo>
                      <a:pt x="415" y="67"/>
                    </a:lnTo>
                    <a:lnTo>
                      <a:pt x="392" y="51"/>
                    </a:lnTo>
                    <a:lnTo>
                      <a:pt x="369" y="34"/>
                    </a:lnTo>
                    <a:lnTo>
                      <a:pt x="341" y="17"/>
                    </a:lnTo>
                    <a:lnTo>
                      <a:pt x="318" y="8"/>
                    </a:lnTo>
                    <a:lnTo>
                      <a:pt x="290" y="8"/>
                    </a:lnTo>
                    <a:lnTo>
                      <a:pt x="267" y="0"/>
                    </a:lnTo>
                    <a:lnTo>
                      <a:pt x="239" y="8"/>
                    </a:lnTo>
                    <a:lnTo>
                      <a:pt x="210" y="8"/>
                    </a:lnTo>
                    <a:lnTo>
                      <a:pt x="187" y="17"/>
                    </a:lnTo>
                    <a:lnTo>
                      <a:pt x="159" y="34"/>
                    </a:lnTo>
                    <a:lnTo>
                      <a:pt x="136" y="51"/>
                    </a:lnTo>
                    <a:lnTo>
                      <a:pt x="114" y="67"/>
                    </a:lnTo>
                    <a:lnTo>
                      <a:pt x="97" y="93"/>
                    </a:lnTo>
                    <a:lnTo>
                      <a:pt x="79" y="118"/>
                    </a:lnTo>
                    <a:lnTo>
                      <a:pt x="57" y="144"/>
                    </a:lnTo>
                    <a:lnTo>
                      <a:pt x="45" y="178"/>
                    </a:lnTo>
                    <a:lnTo>
                      <a:pt x="28" y="211"/>
                    </a:lnTo>
                    <a:lnTo>
                      <a:pt x="23" y="245"/>
                    </a:lnTo>
                    <a:lnTo>
                      <a:pt x="11" y="279"/>
                    </a:lnTo>
                    <a:lnTo>
                      <a:pt x="6" y="322"/>
                    </a:lnTo>
                    <a:lnTo>
                      <a:pt x="0" y="364"/>
                    </a:lnTo>
                    <a:lnTo>
                      <a:pt x="0" y="398"/>
                    </a:lnTo>
                    <a:lnTo>
                      <a:pt x="0" y="440"/>
                    </a:lnTo>
                    <a:lnTo>
                      <a:pt x="6" y="482"/>
                    </a:lnTo>
                    <a:lnTo>
                      <a:pt x="11" y="516"/>
                    </a:lnTo>
                    <a:lnTo>
                      <a:pt x="23" y="559"/>
                    </a:lnTo>
                    <a:lnTo>
                      <a:pt x="28" y="593"/>
                    </a:lnTo>
                    <a:lnTo>
                      <a:pt x="45" y="626"/>
                    </a:lnTo>
                    <a:lnTo>
                      <a:pt x="57" y="652"/>
                    </a:lnTo>
                    <a:lnTo>
                      <a:pt x="79" y="686"/>
                    </a:lnTo>
                    <a:lnTo>
                      <a:pt x="97" y="711"/>
                    </a:lnTo>
                    <a:lnTo>
                      <a:pt x="114" y="728"/>
                    </a:lnTo>
                    <a:lnTo>
                      <a:pt x="136" y="753"/>
                    </a:lnTo>
                    <a:lnTo>
                      <a:pt x="159" y="770"/>
                    </a:lnTo>
                    <a:lnTo>
                      <a:pt x="187" y="779"/>
                    </a:lnTo>
                    <a:lnTo>
                      <a:pt x="210" y="787"/>
                    </a:lnTo>
                    <a:lnTo>
                      <a:pt x="239" y="796"/>
                    </a:lnTo>
                    <a:lnTo>
                      <a:pt x="267" y="796"/>
                    </a:lnTo>
                    <a:close/>
                  </a:path>
                </a:pathLst>
              </a:custGeom>
              <a:solidFill>
                <a:srgbClr val="A8FF00"/>
              </a:solidFill>
              <a:ln w="9525">
                <a:noFill/>
                <a:round/>
                <a:headEnd/>
                <a:tailEnd/>
              </a:ln>
            </p:spPr>
            <p:txBody>
              <a:bodyPr/>
              <a:lstStyle/>
              <a:p>
                <a:endParaRPr lang="en-US"/>
              </a:p>
            </p:txBody>
          </p:sp>
          <p:sp>
            <p:nvSpPr>
              <p:cNvPr id="2108" name="Freeform 60"/>
              <p:cNvSpPr>
                <a:spLocks/>
              </p:cNvSpPr>
              <p:nvPr/>
            </p:nvSpPr>
            <p:spPr bwMode="auto">
              <a:xfrm>
                <a:off x="535" y="620"/>
                <a:ext cx="506" cy="762"/>
              </a:xfrm>
              <a:custGeom>
                <a:avLst/>
                <a:gdLst/>
                <a:ahLst/>
                <a:cxnLst>
                  <a:cxn ang="0">
                    <a:pos x="279" y="753"/>
                  </a:cxn>
                  <a:cxn ang="0">
                    <a:pos x="330" y="745"/>
                  </a:cxn>
                  <a:cxn ang="0">
                    <a:pos x="375" y="711"/>
                  </a:cxn>
                  <a:cxn ang="0">
                    <a:pos x="415" y="669"/>
                  </a:cxn>
                  <a:cxn ang="0">
                    <a:pos x="449" y="618"/>
                  </a:cxn>
                  <a:cxn ang="0">
                    <a:pos x="478" y="559"/>
                  </a:cxn>
                  <a:cxn ang="0">
                    <a:pos x="495" y="491"/>
                  </a:cxn>
                  <a:cxn ang="0">
                    <a:pos x="506" y="415"/>
                  </a:cxn>
                  <a:cxn ang="0">
                    <a:pos x="506" y="338"/>
                  </a:cxn>
                  <a:cxn ang="0">
                    <a:pos x="495" y="262"/>
                  </a:cxn>
                  <a:cxn ang="0">
                    <a:pos x="478" y="194"/>
                  </a:cxn>
                  <a:cxn ang="0">
                    <a:pos x="449" y="135"/>
                  </a:cxn>
                  <a:cxn ang="0">
                    <a:pos x="415" y="84"/>
                  </a:cxn>
                  <a:cxn ang="0">
                    <a:pos x="375" y="42"/>
                  </a:cxn>
                  <a:cxn ang="0">
                    <a:pos x="330" y="17"/>
                  </a:cxn>
                  <a:cxn ang="0">
                    <a:pos x="279" y="0"/>
                  </a:cxn>
                  <a:cxn ang="0">
                    <a:pos x="228" y="0"/>
                  </a:cxn>
                  <a:cxn ang="0">
                    <a:pos x="176" y="17"/>
                  </a:cxn>
                  <a:cxn ang="0">
                    <a:pos x="131" y="42"/>
                  </a:cxn>
                  <a:cxn ang="0">
                    <a:pos x="91" y="84"/>
                  </a:cxn>
                  <a:cxn ang="0">
                    <a:pos x="57" y="135"/>
                  </a:cxn>
                  <a:cxn ang="0">
                    <a:pos x="29" y="194"/>
                  </a:cxn>
                  <a:cxn ang="0">
                    <a:pos x="12" y="262"/>
                  </a:cxn>
                  <a:cxn ang="0">
                    <a:pos x="0" y="338"/>
                  </a:cxn>
                  <a:cxn ang="0">
                    <a:pos x="0" y="415"/>
                  </a:cxn>
                  <a:cxn ang="0">
                    <a:pos x="12" y="491"/>
                  </a:cxn>
                  <a:cxn ang="0">
                    <a:pos x="29" y="559"/>
                  </a:cxn>
                  <a:cxn ang="0">
                    <a:pos x="57" y="618"/>
                  </a:cxn>
                  <a:cxn ang="0">
                    <a:pos x="91" y="669"/>
                  </a:cxn>
                  <a:cxn ang="0">
                    <a:pos x="131" y="711"/>
                  </a:cxn>
                  <a:cxn ang="0">
                    <a:pos x="176" y="745"/>
                  </a:cxn>
                  <a:cxn ang="0">
                    <a:pos x="228" y="753"/>
                  </a:cxn>
                </a:cxnLst>
                <a:rect l="0" t="0" r="r" b="b"/>
                <a:pathLst>
                  <a:path w="506" h="762">
                    <a:moveTo>
                      <a:pt x="256" y="762"/>
                    </a:moveTo>
                    <a:lnTo>
                      <a:pt x="279" y="753"/>
                    </a:lnTo>
                    <a:lnTo>
                      <a:pt x="307" y="753"/>
                    </a:lnTo>
                    <a:lnTo>
                      <a:pt x="330" y="745"/>
                    </a:lnTo>
                    <a:lnTo>
                      <a:pt x="353" y="728"/>
                    </a:lnTo>
                    <a:lnTo>
                      <a:pt x="375" y="711"/>
                    </a:lnTo>
                    <a:lnTo>
                      <a:pt x="398" y="694"/>
                    </a:lnTo>
                    <a:lnTo>
                      <a:pt x="415" y="669"/>
                    </a:lnTo>
                    <a:lnTo>
                      <a:pt x="432" y="652"/>
                    </a:lnTo>
                    <a:lnTo>
                      <a:pt x="449" y="618"/>
                    </a:lnTo>
                    <a:lnTo>
                      <a:pt x="466" y="592"/>
                    </a:lnTo>
                    <a:lnTo>
                      <a:pt x="478" y="559"/>
                    </a:lnTo>
                    <a:lnTo>
                      <a:pt x="489" y="525"/>
                    </a:lnTo>
                    <a:lnTo>
                      <a:pt x="495" y="491"/>
                    </a:lnTo>
                    <a:lnTo>
                      <a:pt x="506" y="457"/>
                    </a:lnTo>
                    <a:lnTo>
                      <a:pt x="506" y="415"/>
                    </a:lnTo>
                    <a:lnTo>
                      <a:pt x="506" y="381"/>
                    </a:lnTo>
                    <a:lnTo>
                      <a:pt x="506" y="338"/>
                    </a:lnTo>
                    <a:lnTo>
                      <a:pt x="506" y="305"/>
                    </a:lnTo>
                    <a:lnTo>
                      <a:pt x="495" y="262"/>
                    </a:lnTo>
                    <a:lnTo>
                      <a:pt x="489" y="228"/>
                    </a:lnTo>
                    <a:lnTo>
                      <a:pt x="478" y="194"/>
                    </a:lnTo>
                    <a:lnTo>
                      <a:pt x="466" y="161"/>
                    </a:lnTo>
                    <a:lnTo>
                      <a:pt x="449" y="135"/>
                    </a:lnTo>
                    <a:lnTo>
                      <a:pt x="432" y="110"/>
                    </a:lnTo>
                    <a:lnTo>
                      <a:pt x="415" y="84"/>
                    </a:lnTo>
                    <a:lnTo>
                      <a:pt x="398" y="59"/>
                    </a:lnTo>
                    <a:lnTo>
                      <a:pt x="375" y="42"/>
                    </a:lnTo>
                    <a:lnTo>
                      <a:pt x="353" y="25"/>
                    </a:lnTo>
                    <a:lnTo>
                      <a:pt x="330" y="17"/>
                    </a:lnTo>
                    <a:lnTo>
                      <a:pt x="307" y="0"/>
                    </a:lnTo>
                    <a:lnTo>
                      <a:pt x="279" y="0"/>
                    </a:lnTo>
                    <a:lnTo>
                      <a:pt x="256" y="0"/>
                    </a:lnTo>
                    <a:lnTo>
                      <a:pt x="228" y="0"/>
                    </a:lnTo>
                    <a:lnTo>
                      <a:pt x="205" y="0"/>
                    </a:lnTo>
                    <a:lnTo>
                      <a:pt x="176" y="17"/>
                    </a:lnTo>
                    <a:lnTo>
                      <a:pt x="154" y="25"/>
                    </a:lnTo>
                    <a:lnTo>
                      <a:pt x="131" y="42"/>
                    </a:lnTo>
                    <a:lnTo>
                      <a:pt x="114" y="59"/>
                    </a:lnTo>
                    <a:lnTo>
                      <a:pt x="91" y="84"/>
                    </a:lnTo>
                    <a:lnTo>
                      <a:pt x="74" y="110"/>
                    </a:lnTo>
                    <a:lnTo>
                      <a:pt x="57" y="135"/>
                    </a:lnTo>
                    <a:lnTo>
                      <a:pt x="46" y="161"/>
                    </a:lnTo>
                    <a:lnTo>
                      <a:pt x="29" y="194"/>
                    </a:lnTo>
                    <a:lnTo>
                      <a:pt x="23" y="228"/>
                    </a:lnTo>
                    <a:lnTo>
                      <a:pt x="12" y="262"/>
                    </a:lnTo>
                    <a:lnTo>
                      <a:pt x="6" y="305"/>
                    </a:lnTo>
                    <a:lnTo>
                      <a:pt x="0" y="338"/>
                    </a:lnTo>
                    <a:lnTo>
                      <a:pt x="0" y="381"/>
                    </a:lnTo>
                    <a:lnTo>
                      <a:pt x="0" y="415"/>
                    </a:lnTo>
                    <a:lnTo>
                      <a:pt x="6" y="457"/>
                    </a:lnTo>
                    <a:lnTo>
                      <a:pt x="12" y="491"/>
                    </a:lnTo>
                    <a:lnTo>
                      <a:pt x="23" y="525"/>
                    </a:lnTo>
                    <a:lnTo>
                      <a:pt x="29" y="559"/>
                    </a:lnTo>
                    <a:lnTo>
                      <a:pt x="46" y="592"/>
                    </a:lnTo>
                    <a:lnTo>
                      <a:pt x="57" y="618"/>
                    </a:lnTo>
                    <a:lnTo>
                      <a:pt x="74" y="652"/>
                    </a:lnTo>
                    <a:lnTo>
                      <a:pt x="91" y="669"/>
                    </a:lnTo>
                    <a:lnTo>
                      <a:pt x="114" y="694"/>
                    </a:lnTo>
                    <a:lnTo>
                      <a:pt x="131" y="711"/>
                    </a:lnTo>
                    <a:lnTo>
                      <a:pt x="154" y="728"/>
                    </a:lnTo>
                    <a:lnTo>
                      <a:pt x="176" y="745"/>
                    </a:lnTo>
                    <a:lnTo>
                      <a:pt x="205" y="753"/>
                    </a:lnTo>
                    <a:lnTo>
                      <a:pt x="228" y="753"/>
                    </a:lnTo>
                    <a:lnTo>
                      <a:pt x="256" y="762"/>
                    </a:lnTo>
                    <a:close/>
                  </a:path>
                </a:pathLst>
              </a:custGeom>
              <a:solidFill>
                <a:srgbClr val="AAFF0A"/>
              </a:solidFill>
              <a:ln w="9525">
                <a:noFill/>
                <a:round/>
                <a:headEnd/>
                <a:tailEnd/>
              </a:ln>
            </p:spPr>
            <p:txBody>
              <a:bodyPr/>
              <a:lstStyle/>
              <a:p>
                <a:endParaRPr lang="en-US"/>
              </a:p>
            </p:txBody>
          </p:sp>
          <p:sp>
            <p:nvSpPr>
              <p:cNvPr id="2109" name="Freeform 61"/>
              <p:cNvSpPr>
                <a:spLocks/>
              </p:cNvSpPr>
              <p:nvPr/>
            </p:nvSpPr>
            <p:spPr bwMode="auto">
              <a:xfrm>
                <a:off x="547" y="628"/>
                <a:ext cx="483" cy="728"/>
              </a:xfrm>
              <a:custGeom>
                <a:avLst/>
                <a:gdLst/>
                <a:ahLst/>
                <a:cxnLst>
                  <a:cxn ang="0">
                    <a:pos x="267" y="728"/>
                  </a:cxn>
                  <a:cxn ang="0">
                    <a:pos x="312" y="720"/>
                  </a:cxn>
                  <a:cxn ang="0">
                    <a:pos x="358" y="686"/>
                  </a:cxn>
                  <a:cxn ang="0">
                    <a:pos x="398" y="644"/>
                  </a:cxn>
                  <a:cxn ang="0">
                    <a:pos x="432" y="601"/>
                  </a:cxn>
                  <a:cxn ang="0">
                    <a:pos x="454" y="542"/>
                  </a:cxn>
                  <a:cxn ang="0">
                    <a:pos x="477" y="474"/>
                  </a:cxn>
                  <a:cxn ang="0">
                    <a:pos x="483" y="407"/>
                  </a:cxn>
                  <a:cxn ang="0">
                    <a:pos x="483" y="330"/>
                  </a:cxn>
                  <a:cxn ang="0">
                    <a:pos x="477" y="263"/>
                  </a:cxn>
                  <a:cxn ang="0">
                    <a:pos x="454" y="195"/>
                  </a:cxn>
                  <a:cxn ang="0">
                    <a:pos x="432" y="136"/>
                  </a:cxn>
                  <a:cxn ang="0">
                    <a:pos x="398" y="85"/>
                  </a:cxn>
                  <a:cxn ang="0">
                    <a:pos x="358" y="42"/>
                  </a:cxn>
                  <a:cxn ang="0">
                    <a:pos x="312" y="17"/>
                  </a:cxn>
                  <a:cxn ang="0">
                    <a:pos x="267" y="0"/>
                  </a:cxn>
                  <a:cxn ang="0">
                    <a:pos x="216" y="0"/>
                  </a:cxn>
                  <a:cxn ang="0">
                    <a:pos x="170" y="17"/>
                  </a:cxn>
                  <a:cxn ang="0">
                    <a:pos x="125" y="42"/>
                  </a:cxn>
                  <a:cxn ang="0">
                    <a:pos x="85" y="85"/>
                  </a:cxn>
                  <a:cxn ang="0">
                    <a:pos x="56" y="136"/>
                  </a:cxn>
                  <a:cxn ang="0">
                    <a:pos x="28" y="195"/>
                  </a:cxn>
                  <a:cxn ang="0">
                    <a:pos x="11" y="263"/>
                  </a:cxn>
                  <a:cxn ang="0">
                    <a:pos x="0" y="330"/>
                  </a:cxn>
                  <a:cxn ang="0">
                    <a:pos x="0" y="407"/>
                  </a:cxn>
                  <a:cxn ang="0">
                    <a:pos x="11" y="474"/>
                  </a:cxn>
                  <a:cxn ang="0">
                    <a:pos x="28" y="542"/>
                  </a:cxn>
                  <a:cxn ang="0">
                    <a:pos x="56" y="601"/>
                  </a:cxn>
                  <a:cxn ang="0">
                    <a:pos x="85" y="644"/>
                  </a:cxn>
                  <a:cxn ang="0">
                    <a:pos x="125" y="686"/>
                  </a:cxn>
                  <a:cxn ang="0">
                    <a:pos x="170" y="720"/>
                  </a:cxn>
                  <a:cxn ang="0">
                    <a:pos x="216" y="728"/>
                  </a:cxn>
                </a:cxnLst>
                <a:rect l="0" t="0" r="r" b="b"/>
                <a:pathLst>
                  <a:path w="483" h="728">
                    <a:moveTo>
                      <a:pt x="244" y="728"/>
                    </a:moveTo>
                    <a:lnTo>
                      <a:pt x="267" y="728"/>
                    </a:lnTo>
                    <a:lnTo>
                      <a:pt x="290" y="728"/>
                    </a:lnTo>
                    <a:lnTo>
                      <a:pt x="312" y="720"/>
                    </a:lnTo>
                    <a:lnTo>
                      <a:pt x="335" y="703"/>
                    </a:lnTo>
                    <a:lnTo>
                      <a:pt x="358" y="686"/>
                    </a:lnTo>
                    <a:lnTo>
                      <a:pt x="381" y="669"/>
                    </a:lnTo>
                    <a:lnTo>
                      <a:pt x="398" y="644"/>
                    </a:lnTo>
                    <a:lnTo>
                      <a:pt x="415" y="627"/>
                    </a:lnTo>
                    <a:lnTo>
                      <a:pt x="432" y="601"/>
                    </a:lnTo>
                    <a:lnTo>
                      <a:pt x="443" y="568"/>
                    </a:lnTo>
                    <a:lnTo>
                      <a:pt x="454" y="542"/>
                    </a:lnTo>
                    <a:lnTo>
                      <a:pt x="466" y="508"/>
                    </a:lnTo>
                    <a:lnTo>
                      <a:pt x="477" y="474"/>
                    </a:lnTo>
                    <a:lnTo>
                      <a:pt x="483" y="440"/>
                    </a:lnTo>
                    <a:lnTo>
                      <a:pt x="483" y="407"/>
                    </a:lnTo>
                    <a:lnTo>
                      <a:pt x="483" y="364"/>
                    </a:lnTo>
                    <a:lnTo>
                      <a:pt x="483" y="330"/>
                    </a:lnTo>
                    <a:lnTo>
                      <a:pt x="483" y="297"/>
                    </a:lnTo>
                    <a:lnTo>
                      <a:pt x="477" y="263"/>
                    </a:lnTo>
                    <a:lnTo>
                      <a:pt x="466" y="229"/>
                    </a:lnTo>
                    <a:lnTo>
                      <a:pt x="454" y="195"/>
                    </a:lnTo>
                    <a:lnTo>
                      <a:pt x="443" y="161"/>
                    </a:lnTo>
                    <a:lnTo>
                      <a:pt x="432" y="136"/>
                    </a:lnTo>
                    <a:lnTo>
                      <a:pt x="415" y="110"/>
                    </a:lnTo>
                    <a:lnTo>
                      <a:pt x="398" y="85"/>
                    </a:lnTo>
                    <a:lnTo>
                      <a:pt x="381" y="68"/>
                    </a:lnTo>
                    <a:lnTo>
                      <a:pt x="358" y="42"/>
                    </a:lnTo>
                    <a:lnTo>
                      <a:pt x="335" y="34"/>
                    </a:lnTo>
                    <a:lnTo>
                      <a:pt x="312" y="17"/>
                    </a:lnTo>
                    <a:lnTo>
                      <a:pt x="290" y="9"/>
                    </a:lnTo>
                    <a:lnTo>
                      <a:pt x="267" y="0"/>
                    </a:lnTo>
                    <a:lnTo>
                      <a:pt x="244" y="0"/>
                    </a:lnTo>
                    <a:lnTo>
                      <a:pt x="216" y="0"/>
                    </a:lnTo>
                    <a:lnTo>
                      <a:pt x="193" y="9"/>
                    </a:lnTo>
                    <a:lnTo>
                      <a:pt x="170" y="17"/>
                    </a:lnTo>
                    <a:lnTo>
                      <a:pt x="147" y="34"/>
                    </a:lnTo>
                    <a:lnTo>
                      <a:pt x="125" y="42"/>
                    </a:lnTo>
                    <a:lnTo>
                      <a:pt x="108" y="68"/>
                    </a:lnTo>
                    <a:lnTo>
                      <a:pt x="85" y="85"/>
                    </a:lnTo>
                    <a:lnTo>
                      <a:pt x="68" y="110"/>
                    </a:lnTo>
                    <a:lnTo>
                      <a:pt x="56" y="136"/>
                    </a:lnTo>
                    <a:lnTo>
                      <a:pt x="39" y="161"/>
                    </a:lnTo>
                    <a:lnTo>
                      <a:pt x="28" y="195"/>
                    </a:lnTo>
                    <a:lnTo>
                      <a:pt x="17" y="229"/>
                    </a:lnTo>
                    <a:lnTo>
                      <a:pt x="11" y="263"/>
                    </a:lnTo>
                    <a:lnTo>
                      <a:pt x="5" y="297"/>
                    </a:lnTo>
                    <a:lnTo>
                      <a:pt x="0" y="330"/>
                    </a:lnTo>
                    <a:lnTo>
                      <a:pt x="0" y="364"/>
                    </a:lnTo>
                    <a:lnTo>
                      <a:pt x="0" y="407"/>
                    </a:lnTo>
                    <a:lnTo>
                      <a:pt x="5" y="440"/>
                    </a:lnTo>
                    <a:lnTo>
                      <a:pt x="11" y="474"/>
                    </a:lnTo>
                    <a:lnTo>
                      <a:pt x="17" y="508"/>
                    </a:lnTo>
                    <a:lnTo>
                      <a:pt x="28" y="542"/>
                    </a:lnTo>
                    <a:lnTo>
                      <a:pt x="39" y="568"/>
                    </a:lnTo>
                    <a:lnTo>
                      <a:pt x="56" y="601"/>
                    </a:lnTo>
                    <a:lnTo>
                      <a:pt x="68" y="627"/>
                    </a:lnTo>
                    <a:lnTo>
                      <a:pt x="85" y="644"/>
                    </a:lnTo>
                    <a:lnTo>
                      <a:pt x="108" y="669"/>
                    </a:lnTo>
                    <a:lnTo>
                      <a:pt x="125" y="686"/>
                    </a:lnTo>
                    <a:lnTo>
                      <a:pt x="147" y="703"/>
                    </a:lnTo>
                    <a:lnTo>
                      <a:pt x="170" y="720"/>
                    </a:lnTo>
                    <a:lnTo>
                      <a:pt x="193" y="728"/>
                    </a:lnTo>
                    <a:lnTo>
                      <a:pt x="216" y="728"/>
                    </a:lnTo>
                    <a:lnTo>
                      <a:pt x="244" y="728"/>
                    </a:lnTo>
                    <a:close/>
                  </a:path>
                </a:pathLst>
              </a:custGeom>
              <a:solidFill>
                <a:srgbClr val="ADFF11"/>
              </a:solidFill>
              <a:ln w="9525">
                <a:noFill/>
                <a:round/>
                <a:headEnd/>
                <a:tailEnd/>
              </a:ln>
            </p:spPr>
            <p:txBody>
              <a:bodyPr/>
              <a:lstStyle/>
              <a:p>
                <a:endParaRPr lang="en-US"/>
              </a:p>
            </p:txBody>
          </p:sp>
          <p:sp>
            <p:nvSpPr>
              <p:cNvPr id="2110" name="Freeform 62"/>
              <p:cNvSpPr>
                <a:spLocks/>
              </p:cNvSpPr>
              <p:nvPr/>
            </p:nvSpPr>
            <p:spPr bwMode="auto">
              <a:xfrm>
                <a:off x="558" y="645"/>
                <a:ext cx="460" cy="694"/>
              </a:xfrm>
              <a:custGeom>
                <a:avLst/>
                <a:gdLst/>
                <a:ahLst/>
                <a:cxnLst>
                  <a:cxn ang="0">
                    <a:pos x="256" y="694"/>
                  </a:cxn>
                  <a:cxn ang="0">
                    <a:pos x="301" y="678"/>
                  </a:cxn>
                  <a:cxn ang="0">
                    <a:pos x="341" y="652"/>
                  </a:cxn>
                  <a:cxn ang="0">
                    <a:pos x="381" y="618"/>
                  </a:cxn>
                  <a:cxn ang="0">
                    <a:pos x="409" y="567"/>
                  </a:cxn>
                  <a:cxn ang="0">
                    <a:pos x="432" y="517"/>
                  </a:cxn>
                  <a:cxn ang="0">
                    <a:pos x="449" y="449"/>
                  </a:cxn>
                  <a:cxn ang="0">
                    <a:pos x="460" y="381"/>
                  </a:cxn>
                  <a:cxn ang="0">
                    <a:pos x="460" y="313"/>
                  </a:cxn>
                  <a:cxn ang="0">
                    <a:pos x="449" y="246"/>
                  </a:cxn>
                  <a:cxn ang="0">
                    <a:pos x="432" y="178"/>
                  </a:cxn>
                  <a:cxn ang="0">
                    <a:pos x="409" y="127"/>
                  </a:cxn>
                  <a:cxn ang="0">
                    <a:pos x="381" y="76"/>
                  </a:cxn>
                  <a:cxn ang="0">
                    <a:pos x="341" y="42"/>
                  </a:cxn>
                  <a:cxn ang="0">
                    <a:pos x="301" y="17"/>
                  </a:cxn>
                  <a:cxn ang="0">
                    <a:pos x="256" y="0"/>
                  </a:cxn>
                  <a:cxn ang="0">
                    <a:pos x="205" y="0"/>
                  </a:cxn>
                  <a:cxn ang="0">
                    <a:pos x="159" y="17"/>
                  </a:cxn>
                  <a:cxn ang="0">
                    <a:pos x="119" y="42"/>
                  </a:cxn>
                  <a:cxn ang="0">
                    <a:pos x="85" y="76"/>
                  </a:cxn>
                  <a:cxn ang="0">
                    <a:pos x="51" y="127"/>
                  </a:cxn>
                  <a:cxn ang="0">
                    <a:pos x="28" y="178"/>
                  </a:cxn>
                  <a:cxn ang="0">
                    <a:pos x="11" y="246"/>
                  </a:cxn>
                  <a:cxn ang="0">
                    <a:pos x="0" y="313"/>
                  </a:cxn>
                  <a:cxn ang="0">
                    <a:pos x="0" y="381"/>
                  </a:cxn>
                  <a:cxn ang="0">
                    <a:pos x="11" y="449"/>
                  </a:cxn>
                  <a:cxn ang="0">
                    <a:pos x="28" y="517"/>
                  </a:cxn>
                  <a:cxn ang="0">
                    <a:pos x="51" y="567"/>
                  </a:cxn>
                  <a:cxn ang="0">
                    <a:pos x="85" y="618"/>
                  </a:cxn>
                  <a:cxn ang="0">
                    <a:pos x="119" y="652"/>
                  </a:cxn>
                  <a:cxn ang="0">
                    <a:pos x="159" y="678"/>
                  </a:cxn>
                  <a:cxn ang="0">
                    <a:pos x="205" y="694"/>
                  </a:cxn>
                </a:cxnLst>
                <a:rect l="0" t="0" r="r" b="b"/>
                <a:pathLst>
                  <a:path w="460" h="694">
                    <a:moveTo>
                      <a:pt x="233" y="694"/>
                    </a:moveTo>
                    <a:lnTo>
                      <a:pt x="256" y="694"/>
                    </a:lnTo>
                    <a:lnTo>
                      <a:pt x="279" y="686"/>
                    </a:lnTo>
                    <a:lnTo>
                      <a:pt x="301" y="678"/>
                    </a:lnTo>
                    <a:lnTo>
                      <a:pt x="318" y="669"/>
                    </a:lnTo>
                    <a:lnTo>
                      <a:pt x="341" y="652"/>
                    </a:lnTo>
                    <a:lnTo>
                      <a:pt x="358" y="635"/>
                    </a:lnTo>
                    <a:lnTo>
                      <a:pt x="381" y="618"/>
                    </a:lnTo>
                    <a:lnTo>
                      <a:pt x="392" y="593"/>
                    </a:lnTo>
                    <a:lnTo>
                      <a:pt x="409" y="567"/>
                    </a:lnTo>
                    <a:lnTo>
                      <a:pt x="421" y="542"/>
                    </a:lnTo>
                    <a:lnTo>
                      <a:pt x="432" y="517"/>
                    </a:lnTo>
                    <a:lnTo>
                      <a:pt x="443" y="483"/>
                    </a:lnTo>
                    <a:lnTo>
                      <a:pt x="449" y="449"/>
                    </a:lnTo>
                    <a:lnTo>
                      <a:pt x="455" y="415"/>
                    </a:lnTo>
                    <a:lnTo>
                      <a:pt x="460" y="381"/>
                    </a:lnTo>
                    <a:lnTo>
                      <a:pt x="460" y="347"/>
                    </a:lnTo>
                    <a:lnTo>
                      <a:pt x="460" y="313"/>
                    </a:lnTo>
                    <a:lnTo>
                      <a:pt x="455" y="280"/>
                    </a:lnTo>
                    <a:lnTo>
                      <a:pt x="449" y="246"/>
                    </a:lnTo>
                    <a:lnTo>
                      <a:pt x="443" y="212"/>
                    </a:lnTo>
                    <a:lnTo>
                      <a:pt x="432" y="178"/>
                    </a:lnTo>
                    <a:lnTo>
                      <a:pt x="421" y="152"/>
                    </a:lnTo>
                    <a:lnTo>
                      <a:pt x="409" y="127"/>
                    </a:lnTo>
                    <a:lnTo>
                      <a:pt x="392" y="102"/>
                    </a:lnTo>
                    <a:lnTo>
                      <a:pt x="381" y="76"/>
                    </a:lnTo>
                    <a:lnTo>
                      <a:pt x="358" y="59"/>
                    </a:lnTo>
                    <a:lnTo>
                      <a:pt x="341" y="42"/>
                    </a:lnTo>
                    <a:lnTo>
                      <a:pt x="318" y="25"/>
                    </a:lnTo>
                    <a:lnTo>
                      <a:pt x="301" y="17"/>
                    </a:lnTo>
                    <a:lnTo>
                      <a:pt x="279" y="9"/>
                    </a:lnTo>
                    <a:lnTo>
                      <a:pt x="256" y="0"/>
                    </a:lnTo>
                    <a:lnTo>
                      <a:pt x="233" y="0"/>
                    </a:lnTo>
                    <a:lnTo>
                      <a:pt x="205" y="0"/>
                    </a:lnTo>
                    <a:lnTo>
                      <a:pt x="182" y="9"/>
                    </a:lnTo>
                    <a:lnTo>
                      <a:pt x="159" y="17"/>
                    </a:lnTo>
                    <a:lnTo>
                      <a:pt x="142" y="25"/>
                    </a:lnTo>
                    <a:lnTo>
                      <a:pt x="119" y="42"/>
                    </a:lnTo>
                    <a:lnTo>
                      <a:pt x="102" y="59"/>
                    </a:lnTo>
                    <a:lnTo>
                      <a:pt x="85" y="76"/>
                    </a:lnTo>
                    <a:lnTo>
                      <a:pt x="68" y="102"/>
                    </a:lnTo>
                    <a:lnTo>
                      <a:pt x="51" y="127"/>
                    </a:lnTo>
                    <a:lnTo>
                      <a:pt x="40" y="152"/>
                    </a:lnTo>
                    <a:lnTo>
                      <a:pt x="28" y="178"/>
                    </a:lnTo>
                    <a:lnTo>
                      <a:pt x="17" y="212"/>
                    </a:lnTo>
                    <a:lnTo>
                      <a:pt x="11" y="246"/>
                    </a:lnTo>
                    <a:lnTo>
                      <a:pt x="6" y="280"/>
                    </a:lnTo>
                    <a:lnTo>
                      <a:pt x="0" y="313"/>
                    </a:lnTo>
                    <a:lnTo>
                      <a:pt x="0" y="347"/>
                    </a:lnTo>
                    <a:lnTo>
                      <a:pt x="0" y="381"/>
                    </a:lnTo>
                    <a:lnTo>
                      <a:pt x="6" y="415"/>
                    </a:lnTo>
                    <a:lnTo>
                      <a:pt x="11" y="449"/>
                    </a:lnTo>
                    <a:lnTo>
                      <a:pt x="17" y="483"/>
                    </a:lnTo>
                    <a:lnTo>
                      <a:pt x="28" y="517"/>
                    </a:lnTo>
                    <a:lnTo>
                      <a:pt x="40" y="542"/>
                    </a:lnTo>
                    <a:lnTo>
                      <a:pt x="51" y="567"/>
                    </a:lnTo>
                    <a:lnTo>
                      <a:pt x="68" y="593"/>
                    </a:lnTo>
                    <a:lnTo>
                      <a:pt x="85" y="618"/>
                    </a:lnTo>
                    <a:lnTo>
                      <a:pt x="102" y="635"/>
                    </a:lnTo>
                    <a:lnTo>
                      <a:pt x="119" y="652"/>
                    </a:lnTo>
                    <a:lnTo>
                      <a:pt x="142" y="669"/>
                    </a:lnTo>
                    <a:lnTo>
                      <a:pt x="159" y="678"/>
                    </a:lnTo>
                    <a:lnTo>
                      <a:pt x="182" y="686"/>
                    </a:lnTo>
                    <a:lnTo>
                      <a:pt x="205" y="694"/>
                    </a:lnTo>
                    <a:lnTo>
                      <a:pt x="233" y="694"/>
                    </a:lnTo>
                    <a:close/>
                  </a:path>
                </a:pathLst>
              </a:custGeom>
              <a:solidFill>
                <a:srgbClr val="AFFF1C"/>
              </a:solidFill>
              <a:ln w="9525">
                <a:noFill/>
                <a:round/>
                <a:headEnd/>
                <a:tailEnd/>
              </a:ln>
            </p:spPr>
            <p:txBody>
              <a:bodyPr/>
              <a:lstStyle/>
              <a:p>
                <a:endParaRPr lang="en-US"/>
              </a:p>
            </p:txBody>
          </p:sp>
          <p:sp>
            <p:nvSpPr>
              <p:cNvPr id="2111" name="Freeform 63"/>
              <p:cNvSpPr>
                <a:spLocks/>
              </p:cNvSpPr>
              <p:nvPr/>
            </p:nvSpPr>
            <p:spPr bwMode="auto">
              <a:xfrm>
                <a:off x="569" y="662"/>
                <a:ext cx="438" cy="652"/>
              </a:xfrm>
              <a:custGeom>
                <a:avLst/>
                <a:gdLst/>
                <a:ahLst/>
                <a:cxnLst>
                  <a:cxn ang="0">
                    <a:pos x="239" y="652"/>
                  </a:cxn>
                  <a:cxn ang="0">
                    <a:pos x="285" y="644"/>
                  </a:cxn>
                  <a:cxn ang="0">
                    <a:pos x="324" y="618"/>
                  </a:cxn>
                  <a:cxn ang="0">
                    <a:pos x="359" y="584"/>
                  </a:cxn>
                  <a:cxn ang="0">
                    <a:pos x="387" y="534"/>
                  </a:cxn>
                  <a:cxn ang="0">
                    <a:pos x="410" y="483"/>
                  </a:cxn>
                  <a:cxn ang="0">
                    <a:pos x="432" y="423"/>
                  </a:cxn>
                  <a:cxn ang="0">
                    <a:pos x="438" y="364"/>
                  </a:cxn>
                  <a:cxn ang="0">
                    <a:pos x="438" y="296"/>
                  </a:cxn>
                  <a:cxn ang="0">
                    <a:pos x="432" y="229"/>
                  </a:cxn>
                  <a:cxn ang="0">
                    <a:pos x="410" y="169"/>
                  </a:cxn>
                  <a:cxn ang="0">
                    <a:pos x="387" y="119"/>
                  </a:cxn>
                  <a:cxn ang="0">
                    <a:pos x="359" y="68"/>
                  </a:cxn>
                  <a:cxn ang="0">
                    <a:pos x="324" y="34"/>
                  </a:cxn>
                  <a:cxn ang="0">
                    <a:pos x="285" y="8"/>
                  </a:cxn>
                  <a:cxn ang="0">
                    <a:pos x="239" y="0"/>
                  </a:cxn>
                  <a:cxn ang="0">
                    <a:pos x="199" y="0"/>
                  </a:cxn>
                  <a:cxn ang="0">
                    <a:pos x="154" y="8"/>
                  </a:cxn>
                  <a:cxn ang="0">
                    <a:pos x="114" y="34"/>
                  </a:cxn>
                  <a:cxn ang="0">
                    <a:pos x="80" y="68"/>
                  </a:cxn>
                  <a:cxn ang="0">
                    <a:pos x="52" y="119"/>
                  </a:cxn>
                  <a:cxn ang="0">
                    <a:pos x="29" y="169"/>
                  </a:cxn>
                  <a:cxn ang="0">
                    <a:pos x="6" y="229"/>
                  </a:cxn>
                  <a:cxn ang="0">
                    <a:pos x="0" y="296"/>
                  </a:cxn>
                  <a:cxn ang="0">
                    <a:pos x="0" y="364"/>
                  </a:cxn>
                  <a:cxn ang="0">
                    <a:pos x="6" y="423"/>
                  </a:cxn>
                  <a:cxn ang="0">
                    <a:pos x="29" y="483"/>
                  </a:cxn>
                  <a:cxn ang="0">
                    <a:pos x="52" y="534"/>
                  </a:cxn>
                  <a:cxn ang="0">
                    <a:pos x="80" y="584"/>
                  </a:cxn>
                  <a:cxn ang="0">
                    <a:pos x="114" y="618"/>
                  </a:cxn>
                  <a:cxn ang="0">
                    <a:pos x="154" y="644"/>
                  </a:cxn>
                  <a:cxn ang="0">
                    <a:pos x="199" y="652"/>
                  </a:cxn>
                </a:cxnLst>
                <a:rect l="0" t="0" r="r" b="b"/>
                <a:pathLst>
                  <a:path w="438" h="652">
                    <a:moveTo>
                      <a:pt x="222" y="652"/>
                    </a:moveTo>
                    <a:lnTo>
                      <a:pt x="239" y="652"/>
                    </a:lnTo>
                    <a:lnTo>
                      <a:pt x="262" y="652"/>
                    </a:lnTo>
                    <a:lnTo>
                      <a:pt x="285" y="644"/>
                    </a:lnTo>
                    <a:lnTo>
                      <a:pt x="307" y="627"/>
                    </a:lnTo>
                    <a:lnTo>
                      <a:pt x="324" y="618"/>
                    </a:lnTo>
                    <a:lnTo>
                      <a:pt x="341" y="601"/>
                    </a:lnTo>
                    <a:lnTo>
                      <a:pt x="359" y="584"/>
                    </a:lnTo>
                    <a:lnTo>
                      <a:pt x="376" y="559"/>
                    </a:lnTo>
                    <a:lnTo>
                      <a:pt x="387" y="534"/>
                    </a:lnTo>
                    <a:lnTo>
                      <a:pt x="404" y="508"/>
                    </a:lnTo>
                    <a:lnTo>
                      <a:pt x="410" y="483"/>
                    </a:lnTo>
                    <a:lnTo>
                      <a:pt x="421" y="457"/>
                    </a:lnTo>
                    <a:lnTo>
                      <a:pt x="432" y="423"/>
                    </a:lnTo>
                    <a:lnTo>
                      <a:pt x="432" y="390"/>
                    </a:lnTo>
                    <a:lnTo>
                      <a:pt x="438" y="364"/>
                    </a:lnTo>
                    <a:lnTo>
                      <a:pt x="438" y="330"/>
                    </a:lnTo>
                    <a:lnTo>
                      <a:pt x="438" y="296"/>
                    </a:lnTo>
                    <a:lnTo>
                      <a:pt x="432" y="263"/>
                    </a:lnTo>
                    <a:lnTo>
                      <a:pt x="432" y="229"/>
                    </a:lnTo>
                    <a:lnTo>
                      <a:pt x="421" y="195"/>
                    </a:lnTo>
                    <a:lnTo>
                      <a:pt x="410" y="169"/>
                    </a:lnTo>
                    <a:lnTo>
                      <a:pt x="404" y="144"/>
                    </a:lnTo>
                    <a:lnTo>
                      <a:pt x="387" y="119"/>
                    </a:lnTo>
                    <a:lnTo>
                      <a:pt x="376" y="93"/>
                    </a:lnTo>
                    <a:lnTo>
                      <a:pt x="359" y="68"/>
                    </a:lnTo>
                    <a:lnTo>
                      <a:pt x="341" y="51"/>
                    </a:lnTo>
                    <a:lnTo>
                      <a:pt x="324" y="34"/>
                    </a:lnTo>
                    <a:lnTo>
                      <a:pt x="307" y="25"/>
                    </a:lnTo>
                    <a:lnTo>
                      <a:pt x="285" y="8"/>
                    </a:lnTo>
                    <a:lnTo>
                      <a:pt x="262" y="0"/>
                    </a:lnTo>
                    <a:lnTo>
                      <a:pt x="239" y="0"/>
                    </a:lnTo>
                    <a:lnTo>
                      <a:pt x="222" y="0"/>
                    </a:lnTo>
                    <a:lnTo>
                      <a:pt x="199" y="0"/>
                    </a:lnTo>
                    <a:lnTo>
                      <a:pt x="177" y="0"/>
                    </a:lnTo>
                    <a:lnTo>
                      <a:pt x="154" y="8"/>
                    </a:lnTo>
                    <a:lnTo>
                      <a:pt x="131" y="25"/>
                    </a:lnTo>
                    <a:lnTo>
                      <a:pt x="114" y="34"/>
                    </a:lnTo>
                    <a:lnTo>
                      <a:pt x="97" y="51"/>
                    </a:lnTo>
                    <a:lnTo>
                      <a:pt x="80" y="68"/>
                    </a:lnTo>
                    <a:lnTo>
                      <a:pt x="63" y="93"/>
                    </a:lnTo>
                    <a:lnTo>
                      <a:pt x="52" y="119"/>
                    </a:lnTo>
                    <a:lnTo>
                      <a:pt x="34" y="144"/>
                    </a:lnTo>
                    <a:lnTo>
                      <a:pt x="29" y="169"/>
                    </a:lnTo>
                    <a:lnTo>
                      <a:pt x="17" y="195"/>
                    </a:lnTo>
                    <a:lnTo>
                      <a:pt x="6" y="229"/>
                    </a:lnTo>
                    <a:lnTo>
                      <a:pt x="6" y="263"/>
                    </a:lnTo>
                    <a:lnTo>
                      <a:pt x="0" y="296"/>
                    </a:lnTo>
                    <a:lnTo>
                      <a:pt x="0" y="330"/>
                    </a:lnTo>
                    <a:lnTo>
                      <a:pt x="0" y="364"/>
                    </a:lnTo>
                    <a:lnTo>
                      <a:pt x="6" y="390"/>
                    </a:lnTo>
                    <a:lnTo>
                      <a:pt x="6" y="423"/>
                    </a:lnTo>
                    <a:lnTo>
                      <a:pt x="17" y="457"/>
                    </a:lnTo>
                    <a:lnTo>
                      <a:pt x="29" y="483"/>
                    </a:lnTo>
                    <a:lnTo>
                      <a:pt x="34" y="508"/>
                    </a:lnTo>
                    <a:lnTo>
                      <a:pt x="52" y="534"/>
                    </a:lnTo>
                    <a:lnTo>
                      <a:pt x="63" y="559"/>
                    </a:lnTo>
                    <a:lnTo>
                      <a:pt x="80" y="584"/>
                    </a:lnTo>
                    <a:lnTo>
                      <a:pt x="97" y="601"/>
                    </a:lnTo>
                    <a:lnTo>
                      <a:pt x="114" y="618"/>
                    </a:lnTo>
                    <a:lnTo>
                      <a:pt x="131" y="627"/>
                    </a:lnTo>
                    <a:lnTo>
                      <a:pt x="154" y="644"/>
                    </a:lnTo>
                    <a:lnTo>
                      <a:pt x="177" y="652"/>
                    </a:lnTo>
                    <a:lnTo>
                      <a:pt x="199" y="652"/>
                    </a:lnTo>
                    <a:lnTo>
                      <a:pt x="222" y="652"/>
                    </a:lnTo>
                    <a:close/>
                  </a:path>
                </a:pathLst>
              </a:custGeom>
              <a:solidFill>
                <a:srgbClr val="B5FF23"/>
              </a:solidFill>
              <a:ln w="9525">
                <a:noFill/>
                <a:round/>
                <a:headEnd/>
                <a:tailEnd/>
              </a:ln>
            </p:spPr>
            <p:txBody>
              <a:bodyPr/>
              <a:lstStyle/>
              <a:p>
                <a:endParaRPr lang="en-US"/>
              </a:p>
            </p:txBody>
          </p:sp>
          <p:sp>
            <p:nvSpPr>
              <p:cNvPr id="2112" name="Freeform 64"/>
              <p:cNvSpPr>
                <a:spLocks/>
              </p:cNvSpPr>
              <p:nvPr/>
            </p:nvSpPr>
            <p:spPr bwMode="auto">
              <a:xfrm>
                <a:off x="581" y="670"/>
                <a:ext cx="415" cy="627"/>
              </a:xfrm>
              <a:custGeom>
                <a:avLst/>
                <a:gdLst/>
                <a:ahLst/>
                <a:cxnLst>
                  <a:cxn ang="0">
                    <a:pos x="227" y="627"/>
                  </a:cxn>
                  <a:cxn ang="0">
                    <a:pos x="273" y="610"/>
                  </a:cxn>
                  <a:cxn ang="0">
                    <a:pos x="307" y="593"/>
                  </a:cxn>
                  <a:cxn ang="0">
                    <a:pos x="341" y="559"/>
                  </a:cxn>
                  <a:cxn ang="0">
                    <a:pos x="369" y="517"/>
                  </a:cxn>
                  <a:cxn ang="0">
                    <a:pos x="392" y="466"/>
                  </a:cxn>
                  <a:cxn ang="0">
                    <a:pos x="409" y="407"/>
                  </a:cxn>
                  <a:cxn ang="0">
                    <a:pos x="415" y="348"/>
                  </a:cxn>
                  <a:cxn ang="0">
                    <a:pos x="415" y="280"/>
                  </a:cxn>
                  <a:cxn ang="0">
                    <a:pos x="409" y="221"/>
                  </a:cxn>
                  <a:cxn ang="0">
                    <a:pos x="392" y="161"/>
                  </a:cxn>
                  <a:cxn ang="0">
                    <a:pos x="369" y="119"/>
                  </a:cxn>
                  <a:cxn ang="0">
                    <a:pos x="341" y="77"/>
                  </a:cxn>
                  <a:cxn ang="0">
                    <a:pos x="307" y="34"/>
                  </a:cxn>
                  <a:cxn ang="0">
                    <a:pos x="273" y="17"/>
                  </a:cxn>
                  <a:cxn ang="0">
                    <a:pos x="227" y="0"/>
                  </a:cxn>
                  <a:cxn ang="0">
                    <a:pos x="187" y="0"/>
                  </a:cxn>
                  <a:cxn ang="0">
                    <a:pos x="148" y="17"/>
                  </a:cxn>
                  <a:cxn ang="0">
                    <a:pos x="108" y="34"/>
                  </a:cxn>
                  <a:cxn ang="0">
                    <a:pos x="74" y="77"/>
                  </a:cxn>
                  <a:cxn ang="0">
                    <a:pos x="45" y="119"/>
                  </a:cxn>
                  <a:cxn ang="0">
                    <a:pos x="22" y="161"/>
                  </a:cxn>
                  <a:cxn ang="0">
                    <a:pos x="11" y="221"/>
                  </a:cxn>
                  <a:cxn ang="0">
                    <a:pos x="0" y="280"/>
                  </a:cxn>
                  <a:cxn ang="0">
                    <a:pos x="0" y="348"/>
                  </a:cxn>
                  <a:cxn ang="0">
                    <a:pos x="11" y="407"/>
                  </a:cxn>
                  <a:cxn ang="0">
                    <a:pos x="22" y="466"/>
                  </a:cxn>
                  <a:cxn ang="0">
                    <a:pos x="45" y="517"/>
                  </a:cxn>
                  <a:cxn ang="0">
                    <a:pos x="74" y="559"/>
                  </a:cxn>
                  <a:cxn ang="0">
                    <a:pos x="108" y="593"/>
                  </a:cxn>
                  <a:cxn ang="0">
                    <a:pos x="148" y="610"/>
                  </a:cxn>
                  <a:cxn ang="0">
                    <a:pos x="187" y="627"/>
                  </a:cxn>
                </a:cxnLst>
                <a:rect l="0" t="0" r="r" b="b"/>
                <a:pathLst>
                  <a:path w="415" h="627">
                    <a:moveTo>
                      <a:pt x="210" y="627"/>
                    </a:moveTo>
                    <a:lnTo>
                      <a:pt x="227" y="627"/>
                    </a:lnTo>
                    <a:lnTo>
                      <a:pt x="250" y="619"/>
                    </a:lnTo>
                    <a:lnTo>
                      <a:pt x="273" y="610"/>
                    </a:lnTo>
                    <a:lnTo>
                      <a:pt x="290" y="602"/>
                    </a:lnTo>
                    <a:lnTo>
                      <a:pt x="307" y="593"/>
                    </a:lnTo>
                    <a:lnTo>
                      <a:pt x="324" y="576"/>
                    </a:lnTo>
                    <a:lnTo>
                      <a:pt x="341" y="559"/>
                    </a:lnTo>
                    <a:lnTo>
                      <a:pt x="358" y="534"/>
                    </a:lnTo>
                    <a:lnTo>
                      <a:pt x="369" y="517"/>
                    </a:lnTo>
                    <a:lnTo>
                      <a:pt x="381" y="492"/>
                    </a:lnTo>
                    <a:lnTo>
                      <a:pt x="392" y="466"/>
                    </a:lnTo>
                    <a:lnTo>
                      <a:pt x="403" y="432"/>
                    </a:lnTo>
                    <a:lnTo>
                      <a:pt x="409" y="407"/>
                    </a:lnTo>
                    <a:lnTo>
                      <a:pt x="415" y="373"/>
                    </a:lnTo>
                    <a:lnTo>
                      <a:pt x="415" y="348"/>
                    </a:lnTo>
                    <a:lnTo>
                      <a:pt x="415" y="314"/>
                    </a:lnTo>
                    <a:lnTo>
                      <a:pt x="415" y="280"/>
                    </a:lnTo>
                    <a:lnTo>
                      <a:pt x="415" y="255"/>
                    </a:lnTo>
                    <a:lnTo>
                      <a:pt x="409" y="221"/>
                    </a:lnTo>
                    <a:lnTo>
                      <a:pt x="403" y="195"/>
                    </a:lnTo>
                    <a:lnTo>
                      <a:pt x="392" y="161"/>
                    </a:lnTo>
                    <a:lnTo>
                      <a:pt x="381" y="136"/>
                    </a:lnTo>
                    <a:lnTo>
                      <a:pt x="369" y="119"/>
                    </a:lnTo>
                    <a:lnTo>
                      <a:pt x="358" y="94"/>
                    </a:lnTo>
                    <a:lnTo>
                      <a:pt x="341" y="77"/>
                    </a:lnTo>
                    <a:lnTo>
                      <a:pt x="324" y="51"/>
                    </a:lnTo>
                    <a:lnTo>
                      <a:pt x="307" y="34"/>
                    </a:lnTo>
                    <a:lnTo>
                      <a:pt x="290" y="26"/>
                    </a:lnTo>
                    <a:lnTo>
                      <a:pt x="273" y="17"/>
                    </a:lnTo>
                    <a:lnTo>
                      <a:pt x="250" y="9"/>
                    </a:lnTo>
                    <a:lnTo>
                      <a:pt x="227" y="0"/>
                    </a:lnTo>
                    <a:lnTo>
                      <a:pt x="210" y="0"/>
                    </a:lnTo>
                    <a:lnTo>
                      <a:pt x="187" y="0"/>
                    </a:lnTo>
                    <a:lnTo>
                      <a:pt x="165" y="9"/>
                    </a:lnTo>
                    <a:lnTo>
                      <a:pt x="148" y="17"/>
                    </a:lnTo>
                    <a:lnTo>
                      <a:pt x="125" y="26"/>
                    </a:lnTo>
                    <a:lnTo>
                      <a:pt x="108" y="34"/>
                    </a:lnTo>
                    <a:lnTo>
                      <a:pt x="91" y="51"/>
                    </a:lnTo>
                    <a:lnTo>
                      <a:pt x="74" y="77"/>
                    </a:lnTo>
                    <a:lnTo>
                      <a:pt x="62" y="94"/>
                    </a:lnTo>
                    <a:lnTo>
                      <a:pt x="45" y="119"/>
                    </a:lnTo>
                    <a:lnTo>
                      <a:pt x="34" y="136"/>
                    </a:lnTo>
                    <a:lnTo>
                      <a:pt x="22" y="161"/>
                    </a:lnTo>
                    <a:lnTo>
                      <a:pt x="17" y="195"/>
                    </a:lnTo>
                    <a:lnTo>
                      <a:pt x="11" y="221"/>
                    </a:lnTo>
                    <a:lnTo>
                      <a:pt x="5" y="255"/>
                    </a:lnTo>
                    <a:lnTo>
                      <a:pt x="0" y="280"/>
                    </a:lnTo>
                    <a:lnTo>
                      <a:pt x="0" y="314"/>
                    </a:lnTo>
                    <a:lnTo>
                      <a:pt x="0" y="348"/>
                    </a:lnTo>
                    <a:lnTo>
                      <a:pt x="5" y="373"/>
                    </a:lnTo>
                    <a:lnTo>
                      <a:pt x="11" y="407"/>
                    </a:lnTo>
                    <a:lnTo>
                      <a:pt x="17" y="432"/>
                    </a:lnTo>
                    <a:lnTo>
                      <a:pt x="22" y="466"/>
                    </a:lnTo>
                    <a:lnTo>
                      <a:pt x="34" y="492"/>
                    </a:lnTo>
                    <a:lnTo>
                      <a:pt x="45" y="517"/>
                    </a:lnTo>
                    <a:lnTo>
                      <a:pt x="62" y="534"/>
                    </a:lnTo>
                    <a:lnTo>
                      <a:pt x="74" y="559"/>
                    </a:lnTo>
                    <a:lnTo>
                      <a:pt x="91" y="576"/>
                    </a:lnTo>
                    <a:lnTo>
                      <a:pt x="108" y="593"/>
                    </a:lnTo>
                    <a:lnTo>
                      <a:pt x="125" y="602"/>
                    </a:lnTo>
                    <a:lnTo>
                      <a:pt x="148" y="610"/>
                    </a:lnTo>
                    <a:lnTo>
                      <a:pt x="165" y="619"/>
                    </a:lnTo>
                    <a:lnTo>
                      <a:pt x="187" y="627"/>
                    </a:lnTo>
                    <a:lnTo>
                      <a:pt x="210" y="627"/>
                    </a:lnTo>
                    <a:close/>
                  </a:path>
                </a:pathLst>
              </a:custGeom>
              <a:solidFill>
                <a:srgbClr val="B7FF2D"/>
              </a:solidFill>
              <a:ln w="9525">
                <a:noFill/>
                <a:round/>
                <a:headEnd/>
                <a:tailEnd/>
              </a:ln>
            </p:spPr>
            <p:txBody>
              <a:bodyPr/>
              <a:lstStyle/>
              <a:p>
                <a:endParaRPr lang="en-US"/>
              </a:p>
            </p:txBody>
          </p:sp>
          <p:sp>
            <p:nvSpPr>
              <p:cNvPr id="2113" name="Freeform 65"/>
              <p:cNvSpPr>
                <a:spLocks/>
              </p:cNvSpPr>
              <p:nvPr/>
            </p:nvSpPr>
            <p:spPr bwMode="auto">
              <a:xfrm>
                <a:off x="592" y="687"/>
                <a:ext cx="392" cy="585"/>
              </a:xfrm>
              <a:custGeom>
                <a:avLst/>
                <a:gdLst/>
                <a:ahLst/>
                <a:cxnLst>
                  <a:cxn ang="0">
                    <a:pos x="216" y="585"/>
                  </a:cxn>
                  <a:cxn ang="0">
                    <a:pos x="256" y="576"/>
                  </a:cxn>
                  <a:cxn ang="0">
                    <a:pos x="290" y="551"/>
                  </a:cxn>
                  <a:cxn ang="0">
                    <a:pos x="324" y="517"/>
                  </a:cxn>
                  <a:cxn ang="0">
                    <a:pos x="347" y="483"/>
                  </a:cxn>
                  <a:cxn ang="0">
                    <a:pos x="370" y="432"/>
                  </a:cxn>
                  <a:cxn ang="0">
                    <a:pos x="387" y="381"/>
                  </a:cxn>
                  <a:cxn ang="0">
                    <a:pos x="392" y="322"/>
                  </a:cxn>
                  <a:cxn ang="0">
                    <a:pos x="392" y="263"/>
                  </a:cxn>
                  <a:cxn ang="0">
                    <a:pos x="387" y="204"/>
                  </a:cxn>
                  <a:cxn ang="0">
                    <a:pos x="370" y="153"/>
                  </a:cxn>
                  <a:cxn ang="0">
                    <a:pos x="347" y="102"/>
                  </a:cxn>
                  <a:cxn ang="0">
                    <a:pos x="324" y="60"/>
                  </a:cxn>
                  <a:cxn ang="0">
                    <a:pos x="290" y="34"/>
                  </a:cxn>
                  <a:cxn ang="0">
                    <a:pos x="256" y="9"/>
                  </a:cxn>
                  <a:cxn ang="0">
                    <a:pos x="216" y="0"/>
                  </a:cxn>
                  <a:cxn ang="0">
                    <a:pos x="176" y="0"/>
                  </a:cxn>
                  <a:cxn ang="0">
                    <a:pos x="137" y="9"/>
                  </a:cxn>
                  <a:cxn ang="0">
                    <a:pos x="102" y="34"/>
                  </a:cxn>
                  <a:cxn ang="0">
                    <a:pos x="74" y="60"/>
                  </a:cxn>
                  <a:cxn ang="0">
                    <a:pos x="46" y="102"/>
                  </a:cxn>
                  <a:cxn ang="0">
                    <a:pos x="23" y="153"/>
                  </a:cxn>
                  <a:cxn ang="0">
                    <a:pos x="11" y="204"/>
                  </a:cxn>
                  <a:cxn ang="0">
                    <a:pos x="0" y="263"/>
                  </a:cxn>
                  <a:cxn ang="0">
                    <a:pos x="0" y="322"/>
                  </a:cxn>
                  <a:cxn ang="0">
                    <a:pos x="11" y="381"/>
                  </a:cxn>
                  <a:cxn ang="0">
                    <a:pos x="23" y="432"/>
                  </a:cxn>
                  <a:cxn ang="0">
                    <a:pos x="46" y="483"/>
                  </a:cxn>
                  <a:cxn ang="0">
                    <a:pos x="74" y="517"/>
                  </a:cxn>
                  <a:cxn ang="0">
                    <a:pos x="102" y="551"/>
                  </a:cxn>
                  <a:cxn ang="0">
                    <a:pos x="137" y="576"/>
                  </a:cxn>
                  <a:cxn ang="0">
                    <a:pos x="176" y="585"/>
                  </a:cxn>
                </a:cxnLst>
                <a:rect l="0" t="0" r="r" b="b"/>
                <a:pathLst>
                  <a:path w="392" h="585">
                    <a:moveTo>
                      <a:pt x="199" y="585"/>
                    </a:moveTo>
                    <a:lnTo>
                      <a:pt x="216" y="585"/>
                    </a:lnTo>
                    <a:lnTo>
                      <a:pt x="239" y="585"/>
                    </a:lnTo>
                    <a:lnTo>
                      <a:pt x="256" y="576"/>
                    </a:lnTo>
                    <a:lnTo>
                      <a:pt x="273" y="568"/>
                    </a:lnTo>
                    <a:lnTo>
                      <a:pt x="290" y="551"/>
                    </a:lnTo>
                    <a:lnTo>
                      <a:pt x="307" y="542"/>
                    </a:lnTo>
                    <a:lnTo>
                      <a:pt x="324" y="517"/>
                    </a:lnTo>
                    <a:lnTo>
                      <a:pt x="336" y="500"/>
                    </a:lnTo>
                    <a:lnTo>
                      <a:pt x="347" y="483"/>
                    </a:lnTo>
                    <a:lnTo>
                      <a:pt x="364" y="458"/>
                    </a:lnTo>
                    <a:lnTo>
                      <a:pt x="370" y="432"/>
                    </a:lnTo>
                    <a:lnTo>
                      <a:pt x="381" y="407"/>
                    </a:lnTo>
                    <a:lnTo>
                      <a:pt x="387" y="381"/>
                    </a:lnTo>
                    <a:lnTo>
                      <a:pt x="392" y="356"/>
                    </a:lnTo>
                    <a:lnTo>
                      <a:pt x="392" y="322"/>
                    </a:lnTo>
                    <a:lnTo>
                      <a:pt x="392" y="297"/>
                    </a:lnTo>
                    <a:lnTo>
                      <a:pt x="392" y="263"/>
                    </a:lnTo>
                    <a:lnTo>
                      <a:pt x="392" y="229"/>
                    </a:lnTo>
                    <a:lnTo>
                      <a:pt x="387" y="204"/>
                    </a:lnTo>
                    <a:lnTo>
                      <a:pt x="381" y="178"/>
                    </a:lnTo>
                    <a:lnTo>
                      <a:pt x="370" y="153"/>
                    </a:lnTo>
                    <a:lnTo>
                      <a:pt x="364" y="127"/>
                    </a:lnTo>
                    <a:lnTo>
                      <a:pt x="347" y="102"/>
                    </a:lnTo>
                    <a:lnTo>
                      <a:pt x="336" y="85"/>
                    </a:lnTo>
                    <a:lnTo>
                      <a:pt x="324" y="60"/>
                    </a:lnTo>
                    <a:lnTo>
                      <a:pt x="307" y="43"/>
                    </a:lnTo>
                    <a:lnTo>
                      <a:pt x="290" y="34"/>
                    </a:lnTo>
                    <a:lnTo>
                      <a:pt x="273" y="17"/>
                    </a:lnTo>
                    <a:lnTo>
                      <a:pt x="256" y="9"/>
                    </a:lnTo>
                    <a:lnTo>
                      <a:pt x="239" y="0"/>
                    </a:lnTo>
                    <a:lnTo>
                      <a:pt x="216" y="0"/>
                    </a:lnTo>
                    <a:lnTo>
                      <a:pt x="199" y="0"/>
                    </a:lnTo>
                    <a:lnTo>
                      <a:pt x="176" y="0"/>
                    </a:lnTo>
                    <a:lnTo>
                      <a:pt x="159" y="0"/>
                    </a:lnTo>
                    <a:lnTo>
                      <a:pt x="137" y="9"/>
                    </a:lnTo>
                    <a:lnTo>
                      <a:pt x="119" y="17"/>
                    </a:lnTo>
                    <a:lnTo>
                      <a:pt x="102" y="34"/>
                    </a:lnTo>
                    <a:lnTo>
                      <a:pt x="85" y="43"/>
                    </a:lnTo>
                    <a:lnTo>
                      <a:pt x="74" y="60"/>
                    </a:lnTo>
                    <a:lnTo>
                      <a:pt x="57" y="85"/>
                    </a:lnTo>
                    <a:lnTo>
                      <a:pt x="46" y="102"/>
                    </a:lnTo>
                    <a:lnTo>
                      <a:pt x="34" y="127"/>
                    </a:lnTo>
                    <a:lnTo>
                      <a:pt x="23" y="153"/>
                    </a:lnTo>
                    <a:lnTo>
                      <a:pt x="17" y="178"/>
                    </a:lnTo>
                    <a:lnTo>
                      <a:pt x="11" y="204"/>
                    </a:lnTo>
                    <a:lnTo>
                      <a:pt x="6" y="229"/>
                    </a:lnTo>
                    <a:lnTo>
                      <a:pt x="0" y="263"/>
                    </a:lnTo>
                    <a:lnTo>
                      <a:pt x="0" y="297"/>
                    </a:lnTo>
                    <a:lnTo>
                      <a:pt x="0" y="322"/>
                    </a:lnTo>
                    <a:lnTo>
                      <a:pt x="6" y="356"/>
                    </a:lnTo>
                    <a:lnTo>
                      <a:pt x="11" y="381"/>
                    </a:lnTo>
                    <a:lnTo>
                      <a:pt x="17" y="407"/>
                    </a:lnTo>
                    <a:lnTo>
                      <a:pt x="23" y="432"/>
                    </a:lnTo>
                    <a:lnTo>
                      <a:pt x="34" y="458"/>
                    </a:lnTo>
                    <a:lnTo>
                      <a:pt x="46" y="483"/>
                    </a:lnTo>
                    <a:lnTo>
                      <a:pt x="57" y="500"/>
                    </a:lnTo>
                    <a:lnTo>
                      <a:pt x="74" y="517"/>
                    </a:lnTo>
                    <a:lnTo>
                      <a:pt x="85" y="542"/>
                    </a:lnTo>
                    <a:lnTo>
                      <a:pt x="102" y="551"/>
                    </a:lnTo>
                    <a:lnTo>
                      <a:pt x="119" y="568"/>
                    </a:lnTo>
                    <a:lnTo>
                      <a:pt x="137" y="576"/>
                    </a:lnTo>
                    <a:lnTo>
                      <a:pt x="159" y="585"/>
                    </a:lnTo>
                    <a:lnTo>
                      <a:pt x="176" y="585"/>
                    </a:lnTo>
                    <a:lnTo>
                      <a:pt x="199" y="585"/>
                    </a:lnTo>
                    <a:close/>
                  </a:path>
                </a:pathLst>
              </a:custGeom>
              <a:solidFill>
                <a:srgbClr val="BAFF35"/>
              </a:solidFill>
              <a:ln w="9525">
                <a:noFill/>
                <a:round/>
                <a:headEnd/>
                <a:tailEnd/>
              </a:ln>
            </p:spPr>
            <p:txBody>
              <a:bodyPr/>
              <a:lstStyle/>
              <a:p>
                <a:endParaRPr lang="en-US"/>
              </a:p>
            </p:txBody>
          </p:sp>
          <p:sp>
            <p:nvSpPr>
              <p:cNvPr id="2114" name="Freeform 66"/>
              <p:cNvSpPr>
                <a:spLocks/>
              </p:cNvSpPr>
              <p:nvPr/>
            </p:nvSpPr>
            <p:spPr bwMode="auto">
              <a:xfrm>
                <a:off x="603" y="696"/>
                <a:ext cx="370" cy="559"/>
              </a:xfrm>
              <a:custGeom>
                <a:avLst/>
                <a:gdLst/>
                <a:ahLst/>
                <a:cxnLst>
                  <a:cxn ang="0">
                    <a:pos x="205" y="559"/>
                  </a:cxn>
                  <a:cxn ang="0">
                    <a:pos x="239" y="542"/>
                  </a:cxn>
                  <a:cxn ang="0">
                    <a:pos x="273" y="525"/>
                  </a:cxn>
                  <a:cxn ang="0">
                    <a:pos x="302" y="491"/>
                  </a:cxn>
                  <a:cxn ang="0">
                    <a:pos x="330" y="457"/>
                  </a:cxn>
                  <a:cxn ang="0">
                    <a:pos x="347" y="415"/>
                  </a:cxn>
                  <a:cxn ang="0">
                    <a:pos x="364" y="364"/>
                  </a:cxn>
                  <a:cxn ang="0">
                    <a:pos x="370" y="313"/>
                  </a:cxn>
                  <a:cxn ang="0">
                    <a:pos x="370" y="254"/>
                  </a:cxn>
                  <a:cxn ang="0">
                    <a:pos x="364" y="195"/>
                  </a:cxn>
                  <a:cxn ang="0">
                    <a:pos x="347" y="144"/>
                  </a:cxn>
                  <a:cxn ang="0">
                    <a:pos x="330" y="101"/>
                  </a:cxn>
                  <a:cxn ang="0">
                    <a:pos x="302" y="59"/>
                  </a:cxn>
                  <a:cxn ang="0">
                    <a:pos x="273" y="34"/>
                  </a:cxn>
                  <a:cxn ang="0">
                    <a:pos x="239" y="17"/>
                  </a:cxn>
                  <a:cxn ang="0">
                    <a:pos x="205" y="0"/>
                  </a:cxn>
                  <a:cxn ang="0">
                    <a:pos x="165" y="0"/>
                  </a:cxn>
                  <a:cxn ang="0">
                    <a:pos x="131" y="17"/>
                  </a:cxn>
                  <a:cxn ang="0">
                    <a:pos x="97" y="34"/>
                  </a:cxn>
                  <a:cxn ang="0">
                    <a:pos x="69" y="59"/>
                  </a:cxn>
                  <a:cxn ang="0">
                    <a:pos x="40" y="101"/>
                  </a:cxn>
                  <a:cxn ang="0">
                    <a:pos x="23" y="144"/>
                  </a:cxn>
                  <a:cxn ang="0">
                    <a:pos x="6" y="195"/>
                  </a:cxn>
                  <a:cxn ang="0">
                    <a:pos x="0" y="254"/>
                  </a:cxn>
                  <a:cxn ang="0">
                    <a:pos x="0" y="313"/>
                  </a:cxn>
                  <a:cxn ang="0">
                    <a:pos x="6" y="364"/>
                  </a:cxn>
                  <a:cxn ang="0">
                    <a:pos x="23" y="415"/>
                  </a:cxn>
                  <a:cxn ang="0">
                    <a:pos x="40" y="457"/>
                  </a:cxn>
                  <a:cxn ang="0">
                    <a:pos x="69" y="491"/>
                  </a:cxn>
                  <a:cxn ang="0">
                    <a:pos x="97" y="525"/>
                  </a:cxn>
                  <a:cxn ang="0">
                    <a:pos x="131" y="542"/>
                  </a:cxn>
                  <a:cxn ang="0">
                    <a:pos x="165" y="559"/>
                  </a:cxn>
                </a:cxnLst>
                <a:rect l="0" t="0" r="r" b="b"/>
                <a:pathLst>
                  <a:path w="370" h="559">
                    <a:moveTo>
                      <a:pt x="188" y="559"/>
                    </a:moveTo>
                    <a:lnTo>
                      <a:pt x="205" y="559"/>
                    </a:lnTo>
                    <a:lnTo>
                      <a:pt x="222" y="550"/>
                    </a:lnTo>
                    <a:lnTo>
                      <a:pt x="239" y="542"/>
                    </a:lnTo>
                    <a:lnTo>
                      <a:pt x="256" y="533"/>
                    </a:lnTo>
                    <a:lnTo>
                      <a:pt x="273" y="525"/>
                    </a:lnTo>
                    <a:lnTo>
                      <a:pt x="290" y="508"/>
                    </a:lnTo>
                    <a:lnTo>
                      <a:pt x="302" y="491"/>
                    </a:lnTo>
                    <a:lnTo>
                      <a:pt x="319" y="474"/>
                    </a:lnTo>
                    <a:lnTo>
                      <a:pt x="330" y="457"/>
                    </a:lnTo>
                    <a:lnTo>
                      <a:pt x="342" y="432"/>
                    </a:lnTo>
                    <a:lnTo>
                      <a:pt x="347" y="415"/>
                    </a:lnTo>
                    <a:lnTo>
                      <a:pt x="359" y="389"/>
                    </a:lnTo>
                    <a:lnTo>
                      <a:pt x="364" y="364"/>
                    </a:lnTo>
                    <a:lnTo>
                      <a:pt x="370" y="339"/>
                    </a:lnTo>
                    <a:lnTo>
                      <a:pt x="370" y="313"/>
                    </a:lnTo>
                    <a:lnTo>
                      <a:pt x="370" y="279"/>
                    </a:lnTo>
                    <a:lnTo>
                      <a:pt x="370" y="254"/>
                    </a:lnTo>
                    <a:lnTo>
                      <a:pt x="370" y="220"/>
                    </a:lnTo>
                    <a:lnTo>
                      <a:pt x="364" y="195"/>
                    </a:lnTo>
                    <a:lnTo>
                      <a:pt x="359" y="169"/>
                    </a:lnTo>
                    <a:lnTo>
                      <a:pt x="347" y="144"/>
                    </a:lnTo>
                    <a:lnTo>
                      <a:pt x="342" y="127"/>
                    </a:lnTo>
                    <a:lnTo>
                      <a:pt x="330" y="101"/>
                    </a:lnTo>
                    <a:lnTo>
                      <a:pt x="319" y="85"/>
                    </a:lnTo>
                    <a:lnTo>
                      <a:pt x="302" y="59"/>
                    </a:lnTo>
                    <a:lnTo>
                      <a:pt x="290" y="51"/>
                    </a:lnTo>
                    <a:lnTo>
                      <a:pt x="273" y="34"/>
                    </a:lnTo>
                    <a:lnTo>
                      <a:pt x="256" y="25"/>
                    </a:lnTo>
                    <a:lnTo>
                      <a:pt x="239" y="17"/>
                    </a:lnTo>
                    <a:lnTo>
                      <a:pt x="222" y="8"/>
                    </a:lnTo>
                    <a:lnTo>
                      <a:pt x="205" y="0"/>
                    </a:lnTo>
                    <a:lnTo>
                      <a:pt x="188" y="0"/>
                    </a:lnTo>
                    <a:lnTo>
                      <a:pt x="165" y="0"/>
                    </a:lnTo>
                    <a:lnTo>
                      <a:pt x="148" y="8"/>
                    </a:lnTo>
                    <a:lnTo>
                      <a:pt x="131" y="17"/>
                    </a:lnTo>
                    <a:lnTo>
                      <a:pt x="114" y="25"/>
                    </a:lnTo>
                    <a:lnTo>
                      <a:pt x="97" y="34"/>
                    </a:lnTo>
                    <a:lnTo>
                      <a:pt x="80" y="51"/>
                    </a:lnTo>
                    <a:lnTo>
                      <a:pt x="69" y="59"/>
                    </a:lnTo>
                    <a:lnTo>
                      <a:pt x="52" y="85"/>
                    </a:lnTo>
                    <a:lnTo>
                      <a:pt x="40" y="101"/>
                    </a:lnTo>
                    <a:lnTo>
                      <a:pt x="29" y="127"/>
                    </a:lnTo>
                    <a:lnTo>
                      <a:pt x="23" y="144"/>
                    </a:lnTo>
                    <a:lnTo>
                      <a:pt x="12" y="169"/>
                    </a:lnTo>
                    <a:lnTo>
                      <a:pt x="6" y="195"/>
                    </a:lnTo>
                    <a:lnTo>
                      <a:pt x="0" y="220"/>
                    </a:lnTo>
                    <a:lnTo>
                      <a:pt x="0" y="254"/>
                    </a:lnTo>
                    <a:lnTo>
                      <a:pt x="0" y="279"/>
                    </a:lnTo>
                    <a:lnTo>
                      <a:pt x="0" y="313"/>
                    </a:lnTo>
                    <a:lnTo>
                      <a:pt x="0" y="339"/>
                    </a:lnTo>
                    <a:lnTo>
                      <a:pt x="6" y="364"/>
                    </a:lnTo>
                    <a:lnTo>
                      <a:pt x="12" y="389"/>
                    </a:lnTo>
                    <a:lnTo>
                      <a:pt x="23" y="415"/>
                    </a:lnTo>
                    <a:lnTo>
                      <a:pt x="29" y="432"/>
                    </a:lnTo>
                    <a:lnTo>
                      <a:pt x="40" y="457"/>
                    </a:lnTo>
                    <a:lnTo>
                      <a:pt x="52" y="474"/>
                    </a:lnTo>
                    <a:lnTo>
                      <a:pt x="69" y="491"/>
                    </a:lnTo>
                    <a:lnTo>
                      <a:pt x="80" y="508"/>
                    </a:lnTo>
                    <a:lnTo>
                      <a:pt x="97" y="525"/>
                    </a:lnTo>
                    <a:lnTo>
                      <a:pt x="114" y="533"/>
                    </a:lnTo>
                    <a:lnTo>
                      <a:pt x="131" y="542"/>
                    </a:lnTo>
                    <a:lnTo>
                      <a:pt x="148" y="550"/>
                    </a:lnTo>
                    <a:lnTo>
                      <a:pt x="165" y="559"/>
                    </a:lnTo>
                    <a:lnTo>
                      <a:pt x="188" y="559"/>
                    </a:lnTo>
                    <a:close/>
                  </a:path>
                </a:pathLst>
              </a:custGeom>
              <a:solidFill>
                <a:srgbClr val="BFFF3F"/>
              </a:solidFill>
              <a:ln w="9525">
                <a:noFill/>
                <a:round/>
                <a:headEnd/>
                <a:tailEnd/>
              </a:ln>
            </p:spPr>
            <p:txBody>
              <a:bodyPr/>
              <a:lstStyle/>
              <a:p>
                <a:endParaRPr lang="en-US"/>
              </a:p>
            </p:txBody>
          </p:sp>
          <p:sp>
            <p:nvSpPr>
              <p:cNvPr id="2115" name="Freeform 67"/>
              <p:cNvSpPr>
                <a:spLocks/>
              </p:cNvSpPr>
              <p:nvPr/>
            </p:nvSpPr>
            <p:spPr bwMode="auto">
              <a:xfrm>
                <a:off x="615" y="713"/>
                <a:ext cx="347" cy="516"/>
              </a:xfrm>
              <a:custGeom>
                <a:avLst/>
                <a:gdLst/>
                <a:ahLst/>
                <a:cxnLst>
                  <a:cxn ang="0">
                    <a:pos x="193" y="516"/>
                  </a:cxn>
                  <a:cxn ang="0">
                    <a:pos x="227" y="508"/>
                  </a:cxn>
                  <a:cxn ang="0">
                    <a:pos x="256" y="491"/>
                  </a:cxn>
                  <a:cxn ang="0">
                    <a:pos x="284" y="457"/>
                  </a:cxn>
                  <a:cxn ang="0">
                    <a:pos x="307" y="423"/>
                  </a:cxn>
                  <a:cxn ang="0">
                    <a:pos x="324" y="381"/>
                  </a:cxn>
                  <a:cxn ang="0">
                    <a:pos x="341" y="339"/>
                  </a:cxn>
                  <a:cxn ang="0">
                    <a:pos x="347" y="288"/>
                  </a:cxn>
                  <a:cxn ang="0">
                    <a:pos x="347" y="228"/>
                  </a:cxn>
                  <a:cxn ang="0">
                    <a:pos x="341" y="178"/>
                  </a:cxn>
                  <a:cxn ang="0">
                    <a:pos x="324" y="135"/>
                  </a:cxn>
                  <a:cxn ang="0">
                    <a:pos x="307" y="93"/>
                  </a:cxn>
                  <a:cxn ang="0">
                    <a:pos x="284" y="59"/>
                  </a:cxn>
                  <a:cxn ang="0">
                    <a:pos x="256" y="25"/>
                  </a:cxn>
                  <a:cxn ang="0">
                    <a:pos x="227" y="8"/>
                  </a:cxn>
                  <a:cxn ang="0">
                    <a:pos x="193" y="0"/>
                  </a:cxn>
                  <a:cxn ang="0">
                    <a:pos x="153" y="0"/>
                  </a:cxn>
                  <a:cxn ang="0">
                    <a:pos x="119" y="8"/>
                  </a:cxn>
                  <a:cxn ang="0">
                    <a:pos x="91" y="25"/>
                  </a:cxn>
                  <a:cxn ang="0">
                    <a:pos x="62" y="59"/>
                  </a:cxn>
                  <a:cxn ang="0">
                    <a:pos x="40" y="93"/>
                  </a:cxn>
                  <a:cxn ang="0">
                    <a:pos x="17" y="135"/>
                  </a:cxn>
                  <a:cxn ang="0">
                    <a:pos x="6" y="178"/>
                  </a:cxn>
                  <a:cxn ang="0">
                    <a:pos x="0" y="228"/>
                  </a:cxn>
                  <a:cxn ang="0">
                    <a:pos x="0" y="288"/>
                  </a:cxn>
                  <a:cxn ang="0">
                    <a:pos x="6" y="339"/>
                  </a:cxn>
                  <a:cxn ang="0">
                    <a:pos x="17" y="381"/>
                  </a:cxn>
                  <a:cxn ang="0">
                    <a:pos x="40" y="423"/>
                  </a:cxn>
                  <a:cxn ang="0">
                    <a:pos x="62" y="457"/>
                  </a:cxn>
                  <a:cxn ang="0">
                    <a:pos x="91" y="491"/>
                  </a:cxn>
                  <a:cxn ang="0">
                    <a:pos x="119" y="508"/>
                  </a:cxn>
                  <a:cxn ang="0">
                    <a:pos x="153" y="516"/>
                  </a:cxn>
                </a:cxnLst>
                <a:rect l="0" t="0" r="r" b="b"/>
                <a:pathLst>
                  <a:path w="347" h="516">
                    <a:moveTo>
                      <a:pt x="170" y="516"/>
                    </a:moveTo>
                    <a:lnTo>
                      <a:pt x="193" y="516"/>
                    </a:lnTo>
                    <a:lnTo>
                      <a:pt x="210" y="516"/>
                    </a:lnTo>
                    <a:lnTo>
                      <a:pt x="227" y="508"/>
                    </a:lnTo>
                    <a:lnTo>
                      <a:pt x="239" y="499"/>
                    </a:lnTo>
                    <a:lnTo>
                      <a:pt x="256" y="491"/>
                    </a:lnTo>
                    <a:lnTo>
                      <a:pt x="273" y="474"/>
                    </a:lnTo>
                    <a:lnTo>
                      <a:pt x="284" y="457"/>
                    </a:lnTo>
                    <a:lnTo>
                      <a:pt x="295" y="440"/>
                    </a:lnTo>
                    <a:lnTo>
                      <a:pt x="307" y="423"/>
                    </a:lnTo>
                    <a:lnTo>
                      <a:pt x="318" y="406"/>
                    </a:lnTo>
                    <a:lnTo>
                      <a:pt x="324" y="381"/>
                    </a:lnTo>
                    <a:lnTo>
                      <a:pt x="335" y="364"/>
                    </a:lnTo>
                    <a:lnTo>
                      <a:pt x="341" y="339"/>
                    </a:lnTo>
                    <a:lnTo>
                      <a:pt x="341" y="313"/>
                    </a:lnTo>
                    <a:lnTo>
                      <a:pt x="347" y="288"/>
                    </a:lnTo>
                    <a:lnTo>
                      <a:pt x="347" y="262"/>
                    </a:lnTo>
                    <a:lnTo>
                      <a:pt x="347" y="228"/>
                    </a:lnTo>
                    <a:lnTo>
                      <a:pt x="341" y="203"/>
                    </a:lnTo>
                    <a:lnTo>
                      <a:pt x="341" y="178"/>
                    </a:lnTo>
                    <a:lnTo>
                      <a:pt x="335" y="161"/>
                    </a:lnTo>
                    <a:lnTo>
                      <a:pt x="324" y="135"/>
                    </a:lnTo>
                    <a:lnTo>
                      <a:pt x="318" y="110"/>
                    </a:lnTo>
                    <a:lnTo>
                      <a:pt x="307" y="93"/>
                    </a:lnTo>
                    <a:lnTo>
                      <a:pt x="295" y="76"/>
                    </a:lnTo>
                    <a:lnTo>
                      <a:pt x="284" y="59"/>
                    </a:lnTo>
                    <a:lnTo>
                      <a:pt x="273" y="42"/>
                    </a:lnTo>
                    <a:lnTo>
                      <a:pt x="256" y="25"/>
                    </a:lnTo>
                    <a:lnTo>
                      <a:pt x="239" y="17"/>
                    </a:lnTo>
                    <a:lnTo>
                      <a:pt x="227" y="8"/>
                    </a:lnTo>
                    <a:lnTo>
                      <a:pt x="210" y="0"/>
                    </a:lnTo>
                    <a:lnTo>
                      <a:pt x="193" y="0"/>
                    </a:lnTo>
                    <a:lnTo>
                      <a:pt x="170" y="0"/>
                    </a:lnTo>
                    <a:lnTo>
                      <a:pt x="153" y="0"/>
                    </a:lnTo>
                    <a:lnTo>
                      <a:pt x="136" y="0"/>
                    </a:lnTo>
                    <a:lnTo>
                      <a:pt x="119" y="8"/>
                    </a:lnTo>
                    <a:lnTo>
                      <a:pt x="102" y="17"/>
                    </a:lnTo>
                    <a:lnTo>
                      <a:pt x="91" y="25"/>
                    </a:lnTo>
                    <a:lnTo>
                      <a:pt x="74" y="42"/>
                    </a:lnTo>
                    <a:lnTo>
                      <a:pt x="62" y="59"/>
                    </a:lnTo>
                    <a:lnTo>
                      <a:pt x="51" y="76"/>
                    </a:lnTo>
                    <a:lnTo>
                      <a:pt x="40" y="93"/>
                    </a:lnTo>
                    <a:lnTo>
                      <a:pt x="28" y="110"/>
                    </a:lnTo>
                    <a:lnTo>
                      <a:pt x="17" y="135"/>
                    </a:lnTo>
                    <a:lnTo>
                      <a:pt x="11" y="161"/>
                    </a:lnTo>
                    <a:lnTo>
                      <a:pt x="6" y="178"/>
                    </a:lnTo>
                    <a:lnTo>
                      <a:pt x="0" y="203"/>
                    </a:lnTo>
                    <a:lnTo>
                      <a:pt x="0" y="228"/>
                    </a:lnTo>
                    <a:lnTo>
                      <a:pt x="0" y="262"/>
                    </a:lnTo>
                    <a:lnTo>
                      <a:pt x="0" y="288"/>
                    </a:lnTo>
                    <a:lnTo>
                      <a:pt x="0" y="313"/>
                    </a:lnTo>
                    <a:lnTo>
                      <a:pt x="6" y="339"/>
                    </a:lnTo>
                    <a:lnTo>
                      <a:pt x="11" y="364"/>
                    </a:lnTo>
                    <a:lnTo>
                      <a:pt x="17" y="381"/>
                    </a:lnTo>
                    <a:lnTo>
                      <a:pt x="28" y="406"/>
                    </a:lnTo>
                    <a:lnTo>
                      <a:pt x="40" y="423"/>
                    </a:lnTo>
                    <a:lnTo>
                      <a:pt x="51" y="440"/>
                    </a:lnTo>
                    <a:lnTo>
                      <a:pt x="62" y="457"/>
                    </a:lnTo>
                    <a:lnTo>
                      <a:pt x="74" y="474"/>
                    </a:lnTo>
                    <a:lnTo>
                      <a:pt x="91" y="491"/>
                    </a:lnTo>
                    <a:lnTo>
                      <a:pt x="102" y="499"/>
                    </a:lnTo>
                    <a:lnTo>
                      <a:pt x="119" y="508"/>
                    </a:lnTo>
                    <a:lnTo>
                      <a:pt x="136" y="516"/>
                    </a:lnTo>
                    <a:lnTo>
                      <a:pt x="153" y="516"/>
                    </a:lnTo>
                    <a:lnTo>
                      <a:pt x="170" y="516"/>
                    </a:lnTo>
                    <a:close/>
                  </a:path>
                </a:pathLst>
              </a:custGeom>
              <a:solidFill>
                <a:srgbClr val="C1FF47"/>
              </a:solidFill>
              <a:ln w="9525">
                <a:noFill/>
                <a:round/>
                <a:headEnd/>
                <a:tailEnd/>
              </a:ln>
            </p:spPr>
            <p:txBody>
              <a:bodyPr/>
              <a:lstStyle/>
              <a:p>
                <a:endParaRPr lang="en-US"/>
              </a:p>
            </p:txBody>
          </p:sp>
          <p:sp>
            <p:nvSpPr>
              <p:cNvPr id="2116" name="Freeform 68"/>
              <p:cNvSpPr>
                <a:spLocks/>
              </p:cNvSpPr>
              <p:nvPr/>
            </p:nvSpPr>
            <p:spPr bwMode="auto">
              <a:xfrm>
                <a:off x="626" y="721"/>
                <a:ext cx="324" cy="491"/>
              </a:xfrm>
              <a:custGeom>
                <a:avLst/>
                <a:gdLst/>
                <a:ahLst/>
                <a:cxnLst>
                  <a:cxn ang="0">
                    <a:pos x="176" y="491"/>
                  </a:cxn>
                  <a:cxn ang="0">
                    <a:pos x="211" y="483"/>
                  </a:cxn>
                  <a:cxn ang="0">
                    <a:pos x="239" y="466"/>
                  </a:cxn>
                  <a:cxn ang="0">
                    <a:pos x="267" y="432"/>
                  </a:cxn>
                  <a:cxn ang="0">
                    <a:pos x="290" y="398"/>
                  </a:cxn>
                  <a:cxn ang="0">
                    <a:pos x="307" y="364"/>
                  </a:cxn>
                  <a:cxn ang="0">
                    <a:pos x="319" y="322"/>
                  </a:cxn>
                  <a:cxn ang="0">
                    <a:pos x="324" y="271"/>
                  </a:cxn>
                  <a:cxn ang="0">
                    <a:pos x="324" y="220"/>
                  </a:cxn>
                  <a:cxn ang="0">
                    <a:pos x="319" y="178"/>
                  </a:cxn>
                  <a:cxn ang="0">
                    <a:pos x="307" y="127"/>
                  </a:cxn>
                  <a:cxn ang="0">
                    <a:pos x="290" y="93"/>
                  </a:cxn>
                  <a:cxn ang="0">
                    <a:pos x="267" y="60"/>
                  </a:cxn>
                  <a:cxn ang="0">
                    <a:pos x="239" y="34"/>
                  </a:cxn>
                  <a:cxn ang="0">
                    <a:pos x="211" y="17"/>
                  </a:cxn>
                  <a:cxn ang="0">
                    <a:pos x="176" y="0"/>
                  </a:cxn>
                  <a:cxn ang="0">
                    <a:pos x="148" y="0"/>
                  </a:cxn>
                  <a:cxn ang="0">
                    <a:pos x="114" y="17"/>
                  </a:cxn>
                  <a:cxn ang="0">
                    <a:pos x="85" y="34"/>
                  </a:cxn>
                  <a:cxn ang="0">
                    <a:pos x="57" y="60"/>
                  </a:cxn>
                  <a:cxn ang="0">
                    <a:pos x="34" y="93"/>
                  </a:cxn>
                  <a:cxn ang="0">
                    <a:pos x="17" y="127"/>
                  </a:cxn>
                  <a:cxn ang="0">
                    <a:pos x="6" y="178"/>
                  </a:cxn>
                  <a:cxn ang="0">
                    <a:pos x="0" y="220"/>
                  </a:cxn>
                  <a:cxn ang="0">
                    <a:pos x="0" y="271"/>
                  </a:cxn>
                  <a:cxn ang="0">
                    <a:pos x="6" y="322"/>
                  </a:cxn>
                  <a:cxn ang="0">
                    <a:pos x="17" y="364"/>
                  </a:cxn>
                  <a:cxn ang="0">
                    <a:pos x="34" y="398"/>
                  </a:cxn>
                  <a:cxn ang="0">
                    <a:pos x="57" y="432"/>
                  </a:cxn>
                  <a:cxn ang="0">
                    <a:pos x="85" y="466"/>
                  </a:cxn>
                  <a:cxn ang="0">
                    <a:pos x="114" y="483"/>
                  </a:cxn>
                  <a:cxn ang="0">
                    <a:pos x="148" y="491"/>
                  </a:cxn>
                </a:cxnLst>
                <a:rect l="0" t="0" r="r" b="b"/>
                <a:pathLst>
                  <a:path w="324" h="491">
                    <a:moveTo>
                      <a:pt x="165" y="491"/>
                    </a:moveTo>
                    <a:lnTo>
                      <a:pt x="176" y="491"/>
                    </a:lnTo>
                    <a:lnTo>
                      <a:pt x="194" y="483"/>
                    </a:lnTo>
                    <a:lnTo>
                      <a:pt x="211" y="483"/>
                    </a:lnTo>
                    <a:lnTo>
                      <a:pt x="228" y="475"/>
                    </a:lnTo>
                    <a:lnTo>
                      <a:pt x="239" y="466"/>
                    </a:lnTo>
                    <a:lnTo>
                      <a:pt x="256" y="449"/>
                    </a:lnTo>
                    <a:lnTo>
                      <a:pt x="267" y="432"/>
                    </a:lnTo>
                    <a:lnTo>
                      <a:pt x="279" y="415"/>
                    </a:lnTo>
                    <a:lnTo>
                      <a:pt x="290" y="398"/>
                    </a:lnTo>
                    <a:lnTo>
                      <a:pt x="296" y="381"/>
                    </a:lnTo>
                    <a:lnTo>
                      <a:pt x="307" y="364"/>
                    </a:lnTo>
                    <a:lnTo>
                      <a:pt x="313" y="339"/>
                    </a:lnTo>
                    <a:lnTo>
                      <a:pt x="319" y="322"/>
                    </a:lnTo>
                    <a:lnTo>
                      <a:pt x="324" y="297"/>
                    </a:lnTo>
                    <a:lnTo>
                      <a:pt x="324" y="271"/>
                    </a:lnTo>
                    <a:lnTo>
                      <a:pt x="324" y="246"/>
                    </a:lnTo>
                    <a:lnTo>
                      <a:pt x="324" y="220"/>
                    </a:lnTo>
                    <a:lnTo>
                      <a:pt x="324" y="195"/>
                    </a:lnTo>
                    <a:lnTo>
                      <a:pt x="319" y="178"/>
                    </a:lnTo>
                    <a:lnTo>
                      <a:pt x="313" y="153"/>
                    </a:lnTo>
                    <a:lnTo>
                      <a:pt x="307" y="127"/>
                    </a:lnTo>
                    <a:lnTo>
                      <a:pt x="296" y="110"/>
                    </a:lnTo>
                    <a:lnTo>
                      <a:pt x="290" y="93"/>
                    </a:lnTo>
                    <a:lnTo>
                      <a:pt x="279" y="76"/>
                    </a:lnTo>
                    <a:lnTo>
                      <a:pt x="267" y="60"/>
                    </a:lnTo>
                    <a:lnTo>
                      <a:pt x="256" y="43"/>
                    </a:lnTo>
                    <a:lnTo>
                      <a:pt x="239" y="34"/>
                    </a:lnTo>
                    <a:lnTo>
                      <a:pt x="228" y="17"/>
                    </a:lnTo>
                    <a:lnTo>
                      <a:pt x="211" y="17"/>
                    </a:lnTo>
                    <a:lnTo>
                      <a:pt x="194" y="9"/>
                    </a:lnTo>
                    <a:lnTo>
                      <a:pt x="176" y="0"/>
                    </a:lnTo>
                    <a:lnTo>
                      <a:pt x="165" y="0"/>
                    </a:lnTo>
                    <a:lnTo>
                      <a:pt x="148" y="0"/>
                    </a:lnTo>
                    <a:lnTo>
                      <a:pt x="131" y="9"/>
                    </a:lnTo>
                    <a:lnTo>
                      <a:pt x="114" y="17"/>
                    </a:lnTo>
                    <a:lnTo>
                      <a:pt x="97" y="17"/>
                    </a:lnTo>
                    <a:lnTo>
                      <a:pt x="85" y="34"/>
                    </a:lnTo>
                    <a:lnTo>
                      <a:pt x="68" y="43"/>
                    </a:lnTo>
                    <a:lnTo>
                      <a:pt x="57" y="60"/>
                    </a:lnTo>
                    <a:lnTo>
                      <a:pt x="46" y="76"/>
                    </a:lnTo>
                    <a:lnTo>
                      <a:pt x="34" y="93"/>
                    </a:lnTo>
                    <a:lnTo>
                      <a:pt x="29" y="110"/>
                    </a:lnTo>
                    <a:lnTo>
                      <a:pt x="17" y="127"/>
                    </a:lnTo>
                    <a:lnTo>
                      <a:pt x="12" y="153"/>
                    </a:lnTo>
                    <a:lnTo>
                      <a:pt x="6" y="178"/>
                    </a:lnTo>
                    <a:lnTo>
                      <a:pt x="0" y="195"/>
                    </a:lnTo>
                    <a:lnTo>
                      <a:pt x="0" y="220"/>
                    </a:lnTo>
                    <a:lnTo>
                      <a:pt x="0" y="246"/>
                    </a:lnTo>
                    <a:lnTo>
                      <a:pt x="0" y="271"/>
                    </a:lnTo>
                    <a:lnTo>
                      <a:pt x="0" y="297"/>
                    </a:lnTo>
                    <a:lnTo>
                      <a:pt x="6" y="322"/>
                    </a:lnTo>
                    <a:lnTo>
                      <a:pt x="12" y="339"/>
                    </a:lnTo>
                    <a:lnTo>
                      <a:pt x="17" y="364"/>
                    </a:lnTo>
                    <a:lnTo>
                      <a:pt x="29" y="381"/>
                    </a:lnTo>
                    <a:lnTo>
                      <a:pt x="34" y="398"/>
                    </a:lnTo>
                    <a:lnTo>
                      <a:pt x="46" y="415"/>
                    </a:lnTo>
                    <a:lnTo>
                      <a:pt x="57" y="432"/>
                    </a:lnTo>
                    <a:lnTo>
                      <a:pt x="68" y="449"/>
                    </a:lnTo>
                    <a:lnTo>
                      <a:pt x="85" y="466"/>
                    </a:lnTo>
                    <a:lnTo>
                      <a:pt x="97" y="475"/>
                    </a:lnTo>
                    <a:lnTo>
                      <a:pt x="114" y="483"/>
                    </a:lnTo>
                    <a:lnTo>
                      <a:pt x="131" y="483"/>
                    </a:lnTo>
                    <a:lnTo>
                      <a:pt x="148" y="491"/>
                    </a:lnTo>
                    <a:lnTo>
                      <a:pt x="165" y="491"/>
                    </a:lnTo>
                    <a:close/>
                  </a:path>
                </a:pathLst>
              </a:custGeom>
              <a:solidFill>
                <a:srgbClr val="C4FF4F"/>
              </a:solidFill>
              <a:ln w="9525">
                <a:noFill/>
                <a:round/>
                <a:headEnd/>
                <a:tailEnd/>
              </a:ln>
            </p:spPr>
            <p:txBody>
              <a:bodyPr/>
              <a:lstStyle/>
              <a:p>
                <a:endParaRPr lang="en-US"/>
              </a:p>
            </p:txBody>
          </p:sp>
          <p:sp>
            <p:nvSpPr>
              <p:cNvPr id="2117" name="Freeform 69"/>
              <p:cNvSpPr>
                <a:spLocks/>
              </p:cNvSpPr>
              <p:nvPr/>
            </p:nvSpPr>
            <p:spPr bwMode="auto">
              <a:xfrm>
                <a:off x="638" y="738"/>
                <a:ext cx="301" cy="458"/>
              </a:xfrm>
              <a:custGeom>
                <a:avLst/>
                <a:gdLst/>
                <a:ahLst/>
                <a:cxnLst>
                  <a:cxn ang="0">
                    <a:pos x="153" y="458"/>
                  </a:cxn>
                  <a:cxn ang="0">
                    <a:pos x="182" y="449"/>
                  </a:cxn>
                  <a:cxn ang="0">
                    <a:pos x="210" y="441"/>
                  </a:cxn>
                  <a:cxn ang="0">
                    <a:pos x="238" y="415"/>
                  </a:cxn>
                  <a:cxn ang="0">
                    <a:pos x="261" y="390"/>
                  </a:cxn>
                  <a:cxn ang="0">
                    <a:pos x="278" y="356"/>
                  </a:cxn>
                  <a:cxn ang="0">
                    <a:pos x="290" y="314"/>
                  </a:cxn>
                  <a:cxn ang="0">
                    <a:pos x="301" y="271"/>
                  </a:cxn>
                  <a:cxn ang="0">
                    <a:pos x="301" y="229"/>
                  </a:cxn>
                  <a:cxn ang="0">
                    <a:pos x="301" y="178"/>
                  </a:cxn>
                  <a:cxn ang="0">
                    <a:pos x="290" y="136"/>
                  </a:cxn>
                  <a:cxn ang="0">
                    <a:pos x="278" y="102"/>
                  </a:cxn>
                  <a:cxn ang="0">
                    <a:pos x="261" y="68"/>
                  </a:cxn>
                  <a:cxn ang="0">
                    <a:pos x="238" y="34"/>
                  </a:cxn>
                  <a:cxn ang="0">
                    <a:pos x="210" y="17"/>
                  </a:cxn>
                  <a:cxn ang="0">
                    <a:pos x="182" y="0"/>
                  </a:cxn>
                  <a:cxn ang="0">
                    <a:pos x="153" y="0"/>
                  </a:cxn>
                  <a:cxn ang="0">
                    <a:pos x="119" y="0"/>
                  </a:cxn>
                  <a:cxn ang="0">
                    <a:pos x="91" y="17"/>
                  </a:cxn>
                  <a:cxn ang="0">
                    <a:pos x="68" y="34"/>
                  </a:cxn>
                  <a:cxn ang="0">
                    <a:pos x="45" y="68"/>
                  </a:cxn>
                  <a:cxn ang="0">
                    <a:pos x="22" y="102"/>
                  </a:cxn>
                  <a:cxn ang="0">
                    <a:pos x="11" y="136"/>
                  </a:cxn>
                  <a:cxn ang="0">
                    <a:pos x="0" y="178"/>
                  </a:cxn>
                  <a:cxn ang="0">
                    <a:pos x="0" y="229"/>
                  </a:cxn>
                  <a:cxn ang="0">
                    <a:pos x="0" y="271"/>
                  </a:cxn>
                  <a:cxn ang="0">
                    <a:pos x="11" y="314"/>
                  </a:cxn>
                  <a:cxn ang="0">
                    <a:pos x="22" y="356"/>
                  </a:cxn>
                  <a:cxn ang="0">
                    <a:pos x="45" y="390"/>
                  </a:cxn>
                  <a:cxn ang="0">
                    <a:pos x="68" y="415"/>
                  </a:cxn>
                  <a:cxn ang="0">
                    <a:pos x="91" y="441"/>
                  </a:cxn>
                  <a:cxn ang="0">
                    <a:pos x="119" y="449"/>
                  </a:cxn>
                  <a:cxn ang="0">
                    <a:pos x="153" y="458"/>
                  </a:cxn>
                </a:cxnLst>
                <a:rect l="0" t="0" r="r" b="b"/>
                <a:pathLst>
                  <a:path w="301" h="458">
                    <a:moveTo>
                      <a:pt x="153" y="458"/>
                    </a:moveTo>
                    <a:lnTo>
                      <a:pt x="182" y="449"/>
                    </a:lnTo>
                    <a:lnTo>
                      <a:pt x="210" y="441"/>
                    </a:lnTo>
                    <a:lnTo>
                      <a:pt x="238" y="415"/>
                    </a:lnTo>
                    <a:lnTo>
                      <a:pt x="261" y="390"/>
                    </a:lnTo>
                    <a:lnTo>
                      <a:pt x="278" y="356"/>
                    </a:lnTo>
                    <a:lnTo>
                      <a:pt x="290" y="314"/>
                    </a:lnTo>
                    <a:lnTo>
                      <a:pt x="301" y="271"/>
                    </a:lnTo>
                    <a:lnTo>
                      <a:pt x="301" y="229"/>
                    </a:lnTo>
                    <a:lnTo>
                      <a:pt x="301" y="178"/>
                    </a:lnTo>
                    <a:lnTo>
                      <a:pt x="290" y="136"/>
                    </a:lnTo>
                    <a:lnTo>
                      <a:pt x="278" y="102"/>
                    </a:lnTo>
                    <a:lnTo>
                      <a:pt x="261" y="68"/>
                    </a:lnTo>
                    <a:lnTo>
                      <a:pt x="238" y="34"/>
                    </a:lnTo>
                    <a:lnTo>
                      <a:pt x="210" y="17"/>
                    </a:lnTo>
                    <a:lnTo>
                      <a:pt x="182" y="0"/>
                    </a:lnTo>
                    <a:lnTo>
                      <a:pt x="153" y="0"/>
                    </a:lnTo>
                    <a:lnTo>
                      <a:pt x="119" y="0"/>
                    </a:lnTo>
                    <a:lnTo>
                      <a:pt x="91" y="17"/>
                    </a:lnTo>
                    <a:lnTo>
                      <a:pt x="68" y="34"/>
                    </a:lnTo>
                    <a:lnTo>
                      <a:pt x="45" y="68"/>
                    </a:lnTo>
                    <a:lnTo>
                      <a:pt x="22" y="102"/>
                    </a:lnTo>
                    <a:lnTo>
                      <a:pt x="11" y="136"/>
                    </a:lnTo>
                    <a:lnTo>
                      <a:pt x="0" y="178"/>
                    </a:lnTo>
                    <a:lnTo>
                      <a:pt x="0" y="229"/>
                    </a:lnTo>
                    <a:lnTo>
                      <a:pt x="0" y="271"/>
                    </a:lnTo>
                    <a:lnTo>
                      <a:pt x="11" y="314"/>
                    </a:lnTo>
                    <a:lnTo>
                      <a:pt x="22" y="356"/>
                    </a:lnTo>
                    <a:lnTo>
                      <a:pt x="45" y="390"/>
                    </a:lnTo>
                    <a:lnTo>
                      <a:pt x="68" y="415"/>
                    </a:lnTo>
                    <a:lnTo>
                      <a:pt x="91" y="441"/>
                    </a:lnTo>
                    <a:lnTo>
                      <a:pt x="119" y="449"/>
                    </a:lnTo>
                    <a:lnTo>
                      <a:pt x="153" y="458"/>
                    </a:lnTo>
                    <a:close/>
                  </a:path>
                </a:pathLst>
              </a:custGeom>
              <a:solidFill>
                <a:srgbClr val="C6FF59"/>
              </a:solidFill>
              <a:ln w="9525">
                <a:noFill/>
                <a:round/>
                <a:headEnd/>
                <a:tailEnd/>
              </a:ln>
            </p:spPr>
            <p:txBody>
              <a:bodyPr/>
              <a:lstStyle/>
              <a:p>
                <a:endParaRPr lang="en-US"/>
              </a:p>
            </p:txBody>
          </p:sp>
          <p:sp>
            <p:nvSpPr>
              <p:cNvPr id="2118" name="Freeform 70"/>
              <p:cNvSpPr>
                <a:spLocks/>
              </p:cNvSpPr>
              <p:nvPr/>
            </p:nvSpPr>
            <p:spPr bwMode="auto">
              <a:xfrm>
                <a:off x="649" y="747"/>
                <a:ext cx="279" cy="423"/>
              </a:xfrm>
              <a:custGeom>
                <a:avLst/>
                <a:gdLst/>
                <a:ahLst/>
                <a:cxnLst>
                  <a:cxn ang="0">
                    <a:pos x="142" y="423"/>
                  </a:cxn>
                  <a:cxn ang="0">
                    <a:pos x="171" y="415"/>
                  </a:cxn>
                  <a:cxn ang="0">
                    <a:pos x="193" y="406"/>
                  </a:cxn>
                  <a:cxn ang="0">
                    <a:pos x="222" y="389"/>
                  </a:cxn>
                  <a:cxn ang="0">
                    <a:pos x="239" y="364"/>
                  </a:cxn>
                  <a:cxn ang="0">
                    <a:pos x="256" y="330"/>
                  </a:cxn>
                  <a:cxn ang="0">
                    <a:pos x="273" y="296"/>
                  </a:cxn>
                  <a:cxn ang="0">
                    <a:pos x="279" y="254"/>
                  </a:cxn>
                  <a:cxn ang="0">
                    <a:pos x="279" y="211"/>
                  </a:cxn>
                  <a:cxn ang="0">
                    <a:pos x="279" y="169"/>
                  </a:cxn>
                  <a:cxn ang="0">
                    <a:pos x="273" y="127"/>
                  </a:cxn>
                  <a:cxn ang="0">
                    <a:pos x="256" y="93"/>
                  </a:cxn>
                  <a:cxn ang="0">
                    <a:pos x="239" y="67"/>
                  </a:cxn>
                  <a:cxn ang="0">
                    <a:pos x="222" y="34"/>
                  </a:cxn>
                  <a:cxn ang="0">
                    <a:pos x="193" y="17"/>
                  </a:cxn>
                  <a:cxn ang="0">
                    <a:pos x="171" y="8"/>
                  </a:cxn>
                  <a:cxn ang="0">
                    <a:pos x="142" y="0"/>
                  </a:cxn>
                  <a:cxn ang="0">
                    <a:pos x="114" y="8"/>
                  </a:cxn>
                  <a:cxn ang="0">
                    <a:pos x="85" y="17"/>
                  </a:cxn>
                  <a:cxn ang="0">
                    <a:pos x="62" y="34"/>
                  </a:cxn>
                  <a:cxn ang="0">
                    <a:pos x="40" y="67"/>
                  </a:cxn>
                  <a:cxn ang="0">
                    <a:pos x="23" y="93"/>
                  </a:cxn>
                  <a:cxn ang="0">
                    <a:pos x="11" y="127"/>
                  </a:cxn>
                  <a:cxn ang="0">
                    <a:pos x="0" y="169"/>
                  </a:cxn>
                  <a:cxn ang="0">
                    <a:pos x="0" y="211"/>
                  </a:cxn>
                  <a:cxn ang="0">
                    <a:pos x="0" y="254"/>
                  </a:cxn>
                  <a:cxn ang="0">
                    <a:pos x="11" y="296"/>
                  </a:cxn>
                  <a:cxn ang="0">
                    <a:pos x="23" y="330"/>
                  </a:cxn>
                  <a:cxn ang="0">
                    <a:pos x="40" y="364"/>
                  </a:cxn>
                  <a:cxn ang="0">
                    <a:pos x="62" y="389"/>
                  </a:cxn>
                  <a:cxn ang="0">
                    <a:pos x="85" y="406"/>
                  </a:cxn>
                  <a:cxn ang="0">
                    <a:pos x="114" y="415"/>
                  </a:cxn>
                  <a:cxn ang="0">
                    <a:pos x="142" y="423"/>
                  </a:cxn>
                </a:cxnLst>
                <a:rect l="0" t="0" r="r" b="b"/>
                <a:pathLst>
                  <a:path w="279" h="423">
                    <a:moveTo>
                      <a:pt x="142" y="423"/>
                    </a:moveTo>
                    <a:lnTo>
                      <a:pt x="171" y="415"/>
                    </a:lnTo>
                    <a:lnTo>
                      <a:pt x="193" y="406"/>
                    </a:lnTo>
                    <a:lnTo>
                      <a:pt x="222" y="389"/>
                    </a:lnTo>
                    <a:lnTo>
                      <a:pt x="239" y="364"/>
                    </a:lnTo>
                    <a:lnTo>
                      <a:pt x="256" y="330"/>
                    </a:lnTo>
                    <a:lnTo>
                      <a:pt x="273" y="296"/>
                    </a:lnTo>
                    <a:lnTo>
                      <a:pt x="279" y="254"/>
                    </a:lnTo>
                    <a:lnTo>
                      <a:pt x="279" y="211"/>
                    </a:lnTo>
                    <a:lnTo>
                      <a:pt x="279" y="169"/>
                    </a:lnTo>
                    <a:lnTo>
                      <a:pt x="273" y="127"/>
                    </a:lnTo>
                    <a:lnTo>
                      <a:pt x="256" y="93"/>
                    </a:lnTo>
                    <a:lnTo>
                      <a:pt x="239" y="67"/>
                    </a:lnTo>
                    <a:lnTo>
                      <a:pt x="222" y="34"/>
                    </a:lnTo>
                    <a:lnTo>
                      <a:pt x="193" y="17"/>
                    </a:lnTo>
                    <a:lnTo>
                      <a:pt x="171" y="8"/>
                    </a:lnTo>
                    <a:lnTo>
                      <a:pt x="142" y="0"/>
                    </a:lnTo>
                    <a:lnTo>
                      <a:pt x="114" y="8"/>
                    </a:lnTo>
                    <a:lnTo>
                      <a:pt x="85" y="17"/>
                    </a:lnTo>
                    <a:lnTo>
                      <a:pt x="62" y="34"/>
                    </a:lnTo>
                    <a:lnTo>
                      <a:pt x="40" y="67"/>
                    </a:lnTo>
                    <a:lnTo>
                      <a:pt x="23" y="93"/>
                    </a:lnTo>
                    <a:lnTo>
                      <a:pt x="11" y="127"/>
                    </a:lnTo>
                    <a:lnTo>
                      <a:pt x="0" y="169"/>
                    </a:lnTo>
                    <a:lnTo>
                      <a:pt x="0" y="211"/>
                    </a:lnTo>
                    <a:lnTo>
                      <a:pt x="0" y="254"/>
                    </a:lnTo>
                    <a:lnTo>
                      <a:pt x="11" y="296"/>
                    </a:lnTo>
                    <a:lnTo>
                      <a:pt x="23" y="330"/>
                    </a:lnTo>
                    <a:lnTo>
                      <a:pt x="40" y="364"/>
                    </a:lnTo>
                    <a:lnTo>
                      <a:pt x="62" y="389"/>
                    </a:lnTo>
                    <a:lnTo>
                      <a:pt x="85" y="406"/>
                    </a:lnTo>
                    <a:lnTo>
                      <a:pt x="114" y="415"/>
                    </a:lnTo>
                    <a:lnTo>
                      <a:pt x="142" y="423"/>
                    </a:lnTo>
                    <a:close/>
                  </a:path>
                </a:pathLst>
              </a:custGeom>
              <a:solidFill>
                <a:srgbClr val="C9FF60"/>
              </a:solidFill>
              <a:ln w="9525">
                <a:noFill/>
                <a:round/>
                <a:headEnd/>
                <a:tailEnd/>
              </a:ln>
            </p:spPr>
            <p:txBody>
              <a:bodyPr/>
              <a:lstStyle/>
              <a:p>
                <a:endParaRPr lang="en-US"/>
              </a:p>
            </p:txBody>
          </p:sp>
          <p:sp>
            <p:nvSpPr>
              <p:cNvPr id="2119" name="Freeform 71"/>
              <p:cNvSpPr>
                <a:spLocks/>
              </p:cNvSpPr>
              <p:nvPr/>
            </p:nvSpPr>
            <p:spPr bwMode="auto">
              <a:xfrm>
                <a:off x="660" y="764"/>
                <a:ext cx="256" cy="389"/>
              </a:xfrm>
              <a:custGeom>
                <a:avLst/>
                <a:gdLst/>
                <a:ahLst/>
                <a:cxnLst>
                  <a:cxn ang="0">
                    <a:pos x="131" y="389"/>
                  </a:cxn>
                  <a:cxn ang="0">
                    <a:pos x="154" y="381"/>
                  </a:cxn>
                  <a:cxn ang="0">
                    <a:pos x="177" y="372"/>
                  </a:cxn>
                  <a:cxn ang="0">
                    <a:pos x="199" y="355"/>
                  </a:cxn>
                  <a:cxn ang="0">
                    <a:pos x="222" y="330"/>
                  </a:cxn>
                  <a:cxn ang="0">
                    <a:pos x="233" y="304"/>
                  </a:cxn>
                  <a:cxn ang="0">
                    <a:pos x="245" y="271"/>
                  </a:cxn>
                  <a:cxn ang="0">
                    <a:pos x="256" y="228"/>
                  </a:cxn>
                  <a:cxn ang="0">
                    <a:pos x="256" y="194"/>
                  </a:cxn>
                  <a:cxn ang="0">
                    <a:pos x="256" y="152"/>
                  </a:cxn>
                  <a:cxn ang="0">
                    <a:pos x="245" y="118"/>
                  </a:cxn>
                  <a:cxn ang="0">
                    <a:pos x="233" y="84"/>
                  </a:cxn>
                  <a:cxn ang="0">
                    <a:pos x="222" y="59"/>
                  </a:cxn>
                  <a:cxn ang="0">
                    <a:pos x="199" y="33"/>
                  </a:cxn>
                  <a:cxn ang="0">
                    <a:pos x="177" y="17"/>
                  </a:cxn>
                  <a:cxn ang="0">
                    <a:pos x="154" y="0"/>
                  </a:cxn>
                  <a:cxn ang="0">
                    <a:pos x="131" y="0"/>
                  </a:cxn>
                  <a:cxn ang="0">
                    <a:pos x="103" y="0"/>
                  </a:cxn>
                  <a:cxn ang="0">
                    <a:pos x="80" y="17"/>
                  </a:cxn>
                  <a:cxn ang="0">
                    <a:pos x="57" y="33"/>
                  </a:cxn>
                  <a:cxn ang="0">
                    <a:pos x="34" y="59"/>
                  </a:cxn>
                  <a:cxn ang="0">
                    <a:pos x="23" y="84"/>
                  </a:cxn>
                  <a:cxn ang="0">
                    <a:pos x="6" y="118"/>
                  </a:cxn>
                  <a:cxn ang="0">
                    <a:pos x="0" y="152"/>
                  </a:cxn>
                  <a:cxn ang="0">
                    <a:pos x="0" y="194"/>
                  </a:cxn>
                  <a:cxn ang="0">
                    <a:pos x="0" y="228"/>
                  </a:cxn>
                  <a:cxn ang="0">
                    <a:pos x="6" y="271"/>
                  </a:cxn>
                  <a:cxn ang="0">
                    <a:pos x="23" y="304"/>
                  </a:cxn>
                  <a:cxn ang="0">
                    <a:pos x="34" y="330"/>
                  </a:cxn>
                  <a:cxn ang="0">
                    <a:pos x="57" y="355"/>
                  </a:cxn>
                  <a:cxn ang="0">
                    <a:pos x="80" y="372"/>
                  </a:cxn>
                  <a:cxn ang="0">
                    <a:pos x="103" y="381"/>
                  </a:cxn>
                  <a:cxn ang="0">
                    <a:pos x="131" y="389"/>
                  </a:cxn>
                </a:cxnLst>
                <a:rect l="0" t="0" r="r" b="b"/>
                <a:pathLst>
                  <a:path w="256" h="389">
                    <a:moveTo>
                      <a:pt x="131" y="389"/>
                    </a:moveTo>
                    <a:lnTo>
                      <a:pt x="154" y="381"/>
                    </a:lnTo>
                    <a:lnTo>
                      <a:pt x="177" y="372"/>
                    </a:lnTo>
                    <a:lnTo>
                      <a:pt x="199" y="355"/>
                    </a:lnTo>
                    <a:lnTo>
                      <a:pt x="222" y="330"/>
                    </a:lnTo>
                    <a:lnTo>
                      <a:pt x="233" y="304"/>
                    </a:lnTo>
                    <a:lnTo>
                      <a:pt x="245" y="271"/>
                    </a:lnTo>
                    <a:lnTo>
                      <a:pt x="256" y="228"/>
                    </a:lnTo>
                    <a:lnTo>
                      <a:pt x="256" y="194"/>
                    </a:lnTo>
                    <a:lnTo>
                      <a:pt x="256" y="152"/>
                    </a:lnTo>
                    <a:lnTo>
                      <a:pt x="245" y="118"/>
                    </a:lnTo>
                    <a:lnTo>
                      <a:pt x="233" y="84"/>
                    </a:lnTo>
                    <a:lnTo>
                      <a:pt x="222" y="59"/>
                    </a:lnTo>
                    <a:lnTo>
                      <a:pt x="199" y="33"/>
                    </a:lnTo>
                    <a:lnTo>
                      <a:pt x="177" y="17"/>
                    </a:lnTo>
                    <a:lnTo>
                      <a:pt x="154" y="0"/>
                    </a:lnTo>
                    <a:lnTo>
                      <a:pt x="131" y="0"/>
                    </a:lnTo>
                    <a:lnTo>
                      <a:pt x="103" y="0"/>
                    </a:lnTo>
                    <a:lnTo>
                      <a:pt x="80" y="17"/>
                    </a:lnTo>
                    <a:lnTo>
                      <a:pt x="57" y="33"/>
                    </a:lnTo>
                    <a:lnTo>
                      <a:pt x="34" y="59"/>
                    </a:lnTo>
                    <a:lnTo>
                      <a:pt x="23" y="84"/>
                    </a:lnTo>
                    <a:lnTo>
                      <a:pt x="6" y="118"/>
                    </a:lnTo>
                    <a:lnTo>
                      <a:pt x="0" y="152"/>
                    </a:lnTo>
                    <a:lnTo>
                      <a:pt x="0" y="194"/>
                    </a:lnTo>
                    <a:lnTo>
                      <a:pt x="0" y="228"/>
                    </a:lnTo>
                    <a:lnTo>
                      <a:pt x="6" y="271"/>
                    </a:lnTo>
                    <a:lnTo>
                      <a:pt x="23" y="304"/>
                    </a:lnTo>
                    <a:lnTo>
                      <a:pt x="34" y="330"/>
                    </a:lnTo>
                    <a:lnTo>
                      <a:pt x="57" y="355"/>
                    </a:lnTo>
                    <a:lnTo>
                      <a:pt x="80" y="372"/>
                    </a:lnTo>
                    <a:lnTo>
                      <a:pt x="103" y="381"/>
                    </a:lnTo>
                    <a:lnTo>
                      <a:pt x="131" y="389"/>
                    </a:lnTo>
                    <a:close/>
                  </a:path>
                </a:pathLst>
              </a:custGeom>
              <a:solidFill>
                <a:srgbClr val="CCFF6B"/>
              </a:solidFill>
              <a:ln w="9525">
                <a:noFill/>
                <a:round/>
                <a:headEnd/>
                <a:tailEnd/>
              </a:ln>
            </p:spPr>
            <p:txBody>
              <a:bodyPr/>
              <a:lstStyle/>
              <a:p>
                <a:endParaRPr lang="en-US"/>
              </a:p>
            </p:txBody>
          </p:sp>
          <p:sp>
            <p:nvSpPr>
              <p:cNvPr id="2120" name="Freeform 72"/>
              <p:cNvSpPr>
                <a:spLocks/>
              </p:cNvSpPr>
              <p:nvPr/>
            </p:nvSpPr>
            <p:spPr bwMode="auto">
              <a:xfrm>
                <a:off x="672" y="781"/>
                <a:ext cx="233" cy="347"/>
              </a:xfrm>
              <a:custGeom>
                <a:avLst/>
                <a:gdLst/>
                <a:ahLst/>
                <a:cxnLst>
                  <a:cxn ang="0">
                    <a:pos x="119" y="347"/>
                  </a:cxn>
                  <a:cxn ang="0">
                    <a:pos x="142" y="347"/>
                  </a:cxn>
                  <a:cxn ang="0">
                    <a:pos x="165" y="330"/>
                  </a:cxn>
                  <a:cxn ang="0">
                    <a:pos x="182" y="313"/>
                  </a:cxn>
                  <a:cxn ang="0">
                    <a:pos x="199" y="296"/>
                  </a:cxn>
                  <a:cxn ang="0">
                    <a:pos x="216" y="271"/>
                  </a:cxn>
                  <a:cxn ang="0">
                    <a:pos x="227" y="237"/>
                  </a:cxn>
                  <a:cxn ang="0">
                    <a:pos x="233" y="203"/>
                  </a:cxn>
                  <a:cxn ang="0">
                    <a:pos x="233" y="169"/>
                  </a:cxn>
                  <a:cxn ang="0">
                    <a:pos x="233" y="135"/>
                  </a:cxn>
                  <a:cxn ang="0">
                    <a:pos x="227" y="101"/>
                  </a:cxn>
                  <a:cxn ang="0">
                    <a:pos x="216" y="76"/>
                  </a:cxn>
                  <a:cxn ang="0">
                    <a:pos x="199" y="50"/>
                  </a:cxn>
                  <a:cxn ang="0">
                    <a:pos x="182" y="25"/>
                  </a:cxn>
                  <a:cxn ang="0">
                    <a:pos x="165" y="8"/>
                  </a:cxn>
                  <a:cxn ang="0">
                    <a:pos x="142" y="0"/>
                  </a:cxn>
                  <a:cxn ang="0">
                    <a:pos x="119" y="0"/>
                  </a:cxn>
                  <a:cxn ang="0">
                    <a:pos x="91" y="0"/>
                  </a:cxn>
                  <a:cxn ang="0">
                    <a:pos x="68" y="8"/>
                  </a:cxn>
                  <a:cxn ang="0">
                    <a:pos x="51" y="25"/>
                  </a:cxn>
                  <a:cxn ang="0">
                    <a:pos x="34" y="50"/>
                  </a:cxn>
                  <a:cxn ang="0">
                    <a:pos x="17" y="76"/>
                  </a:cxn>
                  <a:cxn ang="0">
                    <a:pos x="5" y="101"/>
                  </a:cxn>
                  <a:cxn ang="0">
                    <a:pos x="0" y="135"/>
                  </a:cxn>
                  <a:cxn ang="0">
                    <a:pos x="0" y="169"/>
                  </a:cxn>
                  <a:cxn ang="0">
                    <a:pos x="0" y="203"/>
                  </a:cxn>
                  <a:cxn ang="0">
                    <a:pos x="5" y="237"/>
                  </a:cxn>
                  <a:cxn ang="0">
                    <a:pos x="17" y="271"/>
                  </a:cxn>
                  <a:cxn ang="0">
                    <a:pos x="34" y="296"/>
                  </a:cxn>
                  <a:cxn ang="0">
                    <a:pos x="51" y="313"/>
                  </a:cxn>
                  <a:cxn ang="0">
                    <a:pos x="68" y="330"/>
                  </a:cxn>
                  <a:cxn ang="0">
                    <a:pos x="91" y="347"/>
                  </a:cxn>
                  <a:cxn ang="0">
                    <a:pos x="119" y="347"/>
                  </a:cxn>
                </a:cxnLst>
                <a:rect l="0" t="0" r="r" b="b"/>
                <a:pathLst>
                  <a:path w="233" h="347">
                    <a:moveTo>
                      <a:pt x="119" y="347"/>
                    </a:moveTo>
                    <a:lnTo>
                      <a:pt x="142" y="347"/>
                    </a:lnTo>
                    <a:lnTo>
                      <a:pt x="165" y="330"/>
                    </a:lnTo>
                    <a:lnTo>
                      <a:pt x="182" y="313"/>
                    </a:lnTo>
                    <a:lnTo>
                      <a:pt x="199" y="296"/>
                    </a:lnTo>
                    <a:lnTo>
                      <a:pt x="216" y="271"/>
                    </a:lnTo>
                    <a:lnTo>
                      <a:pt x="227" y="237"/>
                    </a:lnTo>
                    <a:lnTo>
                      <a:pt x="233" y="203"/>
                    </a:lnTo>
                    <a:lnTo>
                      <a:pt x="233" y="169"/>
                    </a:lnTo>
                    <a:lnTo>
                      <a:pt x="233" y="135"/>
                    </a:lnTo>
                    <a:lnTo>
                      <a:pt x="227" y="101"/>
                    </a:lnTo>
                    <a:lnTo>
                      <a:pt x="216" y="76"/>
                    </a:lnTo>
                    <a:lnTo>
                      <a:pt x="199" y="50"/>
                    </a:lnTo>
                    <a:lnTo>
                      <a:pt x="182" y="25"/>
                    </a:lnTo>
                    <a:lnTo>
                      <a:pt x="165" y="8"/>
                    </a:lnTo>
                    <a:lnTo>
                      <a:pt x="142" y="0"/>
                    </a:lnTo>
                    <a:lnTo>
                      <a:pt x="119" y="0"/>
                    </a:lnTo>
                    <a:lnTo>
                      <a:pt x="91" y="0"/>
                    </a:lnTo>
                    <a:lnTo>
                      <a:pt x="68" y="8"/>
                    </a:lnTo>
                    <a:lnTo>
                      <a:pt x="51" y="25"/>
                    </a:lnTo>
                    <a:lnTo>
                      <a:pt x="34" y="50"/>
                    </a:lnTo>
                    <a:lnTo>
                      <a:pt x="17" y="76"/>
                    </a:lnTo>
                    <a:lnTo>
                      <a:pt x="5" y="101"/>
                    </a:lnTo>
                    <a:lnTo>
                      <a:pt x="0" y="135"/>
                    </a:lnTo>
                    <a:lnTo>
                      <a:pt x="0" y="169"/>
                    </a:lnTo>
                    <a:lnTo>
                      <a:pt x="0" y="203"/>
                    </a:lnTo>
                    <a:lnTo>
                      <a:pt x="5" y="237"/>
                    </a:lnTo>
                    <a:lnTo>
                      <a:pt x="17" y="271"/>
                    </a:lnTo>
                    <a:lnTo>
                      <a:pt x="34" y="296"/>
                    </a:lnTo>
                    <a:lnTo>
                      <a:pt x="51" y="313"/>
                    </a:lnTo>
                    <a:lnTo>
                      <a:pt x="68" y="330"/>
                    </a:lnTo>
                    <a:lnTo>
                      <a:pt x="91" y="347"/>
                    </a:lnTo>
                    <a:lnTo>
                      <a:pt x="119" y="347"/>
                    </a:lnTo>
                    <a:close/>
                  </a:path>
                </a:pathLst>
              </a:custGeom>
              <a:solidFill>
                <a:srgbClr val="D1FF72"/>
              </a:solidFill>
              <a:ln w="9525">
                <a:noFill/>
                <a:round/>
                <a:headEnd/>
                <a:tailEnd/>
              </a:ln>
            </p:spPr>
            <p:txBody>
              <a:bodyPr/>
              <a:lstStyle/>
              <a:p>
                <a:endParaRPr lang="en-US"/>
              </a:p>
            </p:txBody>
          </p:sp>
          <p:sp>
            <p:nvSpPr>
              <p:cNvPr id="2121" name="Freeform 73"/>
              <p:cNvSpPr>
                <a:spLocks/>
              </p:cNvSpPr>
              <p:nvPr/>
            </p:nvSpPr>
            <p:spPr bwMode="auto">
              <a:xfrm>
                <a:off x="683" y="789"/>
                <a:ext cx="210" cy="322"/>
              </a:xfrm>
              <a:custGeom>
                <a:avLst/>
                <a:gdLst/>
                <a:ahLst/>
                <a:cxnLst>
                  <a:cxn ang="0">
                    <a:pos x="108" y="322"/>
                  </a:cxn>
                  <a:cxn ang="0">
                    <a:pos x="125" y="313"/>
                  </a:cxn>
                  <a:cxn ang="0">
                    <a:pos x="148" y="305"/>
                  </a:cxn>
                  <a:cxn ang="0">
                    <a:pos x="165" y="288"/>
                  </a:cxn>
                  <a:cxn ang="0">
                    <a:pos x="182" y="271"/>
                  </a:cxn>
                  <a:cxn ang="0">
                    <a:pos x="193" y="246"/>
                  </a:cxn>
                  <a:cxn ang="0">
                    <a:pos x="205" y="220"/>
                  </a:cxn>
                  <a:cxn ang="0">
                    <a:pos x="210" y="195"/>
                  </a:cxn>
                  <a:cxn ang="0">
                    <a:pos x="210" y="161"/>
                  </a:cxn>
                  <a:cxn ang="0">
                    <a:pos x="210" y="127"/>
                  </a:cxn>
                  <a:cxn ang="0">
                    <a:pos x="205" y="102"/>
                  </a:cxn>
                  <a:cxn ang="0">
                    <a:pos x="193" y="68"/>
                  </a:cxn>
                  <a:cxn ang="0">
                    <a:pos x="182" y="51"/>
                  </a:cxn>
                  <a:cxn ang="0">
                    <a:pos x="165" y="25"/>
                  </a:cxn>
                  <a:cxn ang="0">
                    <a:pos x="148" y="8"/>
                  </a:cxn>
                  <a:cxn ang="0">
                    <a:pos x="125" y="0"/>
                  </a:cxn>
                  <a:cxn ang="0">
                    <a:pos x="108" y="0"/>
                  </a:cxn>
                  <a:cxn ang="0">
                    <a:pos x="85" y="0"/>
                  </a:cxn>
                  <a:cxn ang="0">
                    <a:pos x="63" y="8"/>
                  </a:cxn>
                  <a:cxn ang="0">
                    <a:pos x="46" y="25"/>
                  </a:cxn>
                  <a:cxn ang="0">
                    <a:pos x="28" y="51"/>
                  </a:cxn>
                  <a:cxn ang="0">
                    <a:pos x="17" y="68"/>
                  </a:cxn>
                  <a:cxn ang="0">
                    <a:pos x="6" y="102"/>
                  </a:cxn>
                  <a:cxn ang="0">
                    <a:pos x="0" y="127"/>
                  </a:cxn>
                  <a:cxn ang="0">
                    <a:pos x="0" y="161"/>
                  </a:cxn>
                  <a:cxn ang="0">
                    <a:pos x="0" y="195"/>
                  </a:cxn>
                  <a:cxn ang="0">
                    <a:pos x="6" y="220"/>
                  </a:cxn>
                  <a:cxn ang="0">
                    <a:pos x="17" y="246"/>
                  </a:cxn>
                  <a:cxn ang="0">
                    <a:pos x="28" y="271"/>
                  </a:cxn>
                  <a:cxn ang="0">
                    <a:pos x="46" y="288"/>
                  </a:cxn>
                  <a:cxn ang="0">
                    <a:pos x="63" y="305"/>
                  </a:cxn>
                  <a:cxn ang="0">
                    <a:pos x="85" y="313"/>
                  </a:cxn>
                  <a:cxn ang="0">
                    <a:pos x="108" y="322"/>
                  </a:cxn>
                </a:cxnLst>
                <a:rect l="0" t="0" r="r" b="b"/>
                <a:pathLst>
                  <a:path w="210" h="322">
                    <a:moveTo>
                      <a:pt x="108" y="322"/>
                    </a:moveTo>
                    <a:lnTo>
                      <a:pt x="125" y="313"/>
                    </a:lnTo>
                    <a:lnTo>
                      <a:pt x="148" y="305"/>
                    </a:lnTo>
                    <a:lnTo>
                      <a:pt x="165" y="288"/>
                    </a:lnTo>
                    <a:lnTo>
                      <a:pt x="182" y="271"/>
                    </a:lnTo>
                    <a:lnTo>
                      <a:pt x="193" y="246"/>
                    </a:lnTo>
                    <a:lnTo>
                      <a:pt x="205" y="220"/>
                    </a:lnTo>
                    <a:lnTo>
                      <a:pt x="210" y="195"/>
                    </a:lnTo>
                    <a:lnTo>
                      <a:pt x="210" y="161"/>
                    </a:lnTo>
                    <a:lnTo>
                      <a:pt x="210" y="127"/>
                    </a:lnTo>
                    <a:lnTo>
                      <a:pt x="205" y="102"/>
                    </a:lnTo>
                    <a:lnTo>
                      <a:pt x="193" y="68"/>
                    </a:lnTo>
                    <a:lnTo>
                      <a:pt x="182" y="51"/>
                    </a:lnTo>
                    <a:lnTo>
                      <a:pt x="165" y="25"/>
                    </a:lnTo>
                    <a:lnTo>
                      <a:pt x="148" y="8"/>
                    </a:lnTo>
                    <a:lnTo>
                      <a:pt x="125" y="0"/>
                    </a:lnTo>
                    <a:lnTo>
                      <a:pt x="108" y="0"/>
                    </a:lnTo>
                    <a:lnTo>
                      <a:pt x="85" y="0"/>
                    </a:lnTo>
                    <a:lnTo>
                      <a:pt x="63" y="8"/>
                    </a:lnTo>
                    <a:lnTo>
                      <a:pt x="46" y="25"/>
                    </a:lnTo>
                    <a:lnTo>
                      <a:pt x="28" y="51"/>
                    </a:lnTo>
                    <a:lnTo>
                      <a:pt x="17" y="68"/>
                    </a:lnTo>
                    <a:lnTo>
                      <a:pt x="6" y="102"/>
                    </a:lnTo>
                    <a:lnTo>
                      <a:pt x="0" y="127"/>
                    </a:lnTo>
                    <a:lnTo>
                      <a:pt x="0" y="161"/>
                    </a:lnTo>
                    <a:lnTo>
                      <a:pt x="0" y="195"/>
                    </a:lnTo>
                    <a:lnTo>
                      <a:pt x="6" y="220"/>
                    </a:lnTo>
                    <a:lnTo>
                      <a:pt x="17" y="246"/>
                    </a:lnTo>
                    <a:lnTo>
                      <a:pt x="28" y="271"/>
                    </a:lnTo>
                    <a:lnTo>
                      <a:pt x="46" y="288"/>
                    </a:lnTo>
                    <a:lnTo>
                      <a:pt x="63" y="305"/>
                    </a:lnTo>
                    <a:lnTo>
                      <a:pt x="85" y="313"/>
                    </a:lnTo>
                    <a:lnTo>
                      <a:pt x="108" y="322"/>
                    </a:lnTo>
                    <a:close/>
                  </a:path>
                </a:pathLst>
              </a:custGeom>
              <a:solidFill>
                <a:srgbClr val="D3FF7C"/>
              </a:solidFill>
              <a:ln w="9525">
                <a:noFill/>
                <a:round/>
                <a:headEnd/>
                <a:tailEnd/>
              </a:ln>
            </p:spPr>
            <p:txBody>
              <a:bodyPr/>
              <a:lstStyle/>
              <a:p>
                <a:endParaRPr lang="en-US"/>
              </a:p>
            </p:txBody>
          </p:sp>
          <p:sp>
            <p:nvSpPr>
              <p:cNvPr id="2122" name="Freeform 74"/>
              <p:cNvSpPr>
                <a:spLocks/>
              </p:cNvSpPr>
              <p:nvPr/>
            </p:nvSpPr>
            <p:spPr bwMode="auto">
              <a:xfrm>
                <a:off x="694" y="806"/>
                <a:ext cx="188" cy="279"/>
              </a:xfrm>
              <a:custGeom>
                <a:avLst/>
                <a:gdLst/>
                <a:ahLst/>
                <a:cxnLst>
                  <a:cxn ang="0">
                    <a:pos x="97" y="279"/>
                  </a:cxn>
                  <a:cxn ang="0">
                    <a:pos x="114" y="279"/>
                  </a:cxn>
                  <a:cxn ang="0">
                    <a:pos x="131" y="271"/>
                  </a:cxn>
                  <a:cxn ang="0">
                    <a:pos x="148" y="254"/>
                  </a:cxn>
                  <a:cxn ang="0">
                    <a:pos x="165" y="237"/>
                  </a:cxn>
                  <a:cxn ang="0">
                    <a:pos x="177" y="220"/>
                  </a:cxn>
                  <a:cxn ang="0">
                    <a:pos x="182" y="195"/>
                  </a:cxn>
                  <a:cxn ang="0">
                    <a:pos x="188" y="169"/>
                  </a:cxn>
                  <a:cxn ang="0">
                    <a:pos x="188" y="135"/>
                  </a:cxn>
                  <a:cxn ang="0">
                    <a:pos x="188" y="110"/>
                  </a:cxn>
                  <a:cxn ang="0">
                    <a:pos x="182" y="85"/>
                  </a:cxn>
                  <a:cxn ang="0">
                    <a:pos x="177" y="59"/>
                  </a:cxn>
                  <a:cxn ang="0">
                    <a:pos x="165" y="42"/>
                  </a:cxn>
                  <a:cxn ang="0">
                    <a:pos x="148" y="17"/>
                  </a:cxn>
                  <a:cxn ang="0">
                    <a:pos x="131" y="8"/>
                  </a:cxn>
                  <a:cxn ang="0">
                    <a:pos x="114" y="0"/>
                  </a:cxn>
                  <a:cxn ang="0">
                    <a:pos x="97" y="0"/>
                  </a:cxn>
                  <a:cxn ang="0">
                    <a:pos x="74" y="0"/>
                  </a:cxn>
                  <a:cxn ang="0">
                    <a:pos x="57" y="8"/>
                  </a:cxn>
                  <a:cxn ang="0">
                    <a:pos x="40" y="17"/>
                  </a:cxn>
                  <a:cxn ang="0">
                    <a:pos x="29" y="42"/>
                  </a:cxn>
                  <a:cxn ang="0">
                    <a:pos x="17" y="59"/>
                  </a:cxn>
                  <a:cxn ang="0">
                    <a:pos x="6" y="85"/>
                  </a:cxn>
                  <a:cxn ang="0">
                    <a:pos x="0" y="110"/>
                  </a:cxn>
                  <a:cxn ang="0">
                    <a:pos x="0" y="135"/>
                  </a:cxn>
                  <a:cxn ang="0">
                    <a:pos x="0" y="169"/>
                  </a:cxn>
                  <a:cxn ang="0">
                    <a:pos x="6" y="195"/>
                  </a:cxn>
                  <a:cxn ang="0">
                    <a:pos x="17" y="220"/>
                  </a:cxn>
                  <a:cxn ang="0">
                    <a:pos x="29" y="237"/>
                  </a:cxn>
                  <a:cxn ang="0">
                    <a:pos x="40" y="254"/>
                  </a:cxn>
                  <a:cxn ang="0">
                    <a:pos x="57" y="271"/>
                  </a:cxn>
                  <a:cxn ang="0">
                    <a:pos x="74" y="279"/>
                  </a:cxn>
                  <a:cxn ang="0">
                    <a:pos x="97" y="279"/>
                  </a:cxn>
                </a:cxnLst>
                <a:rect l="0" t="0" r="r" b="b"/>
                <a:pathLst>
                  <a:path w="188" h="279">
                    <a:moveTo>
                      <a:pt x="97" y="279"/>
                    </a:moveTo>
                    <a:lnTo>
                      <a:pt x="114" y="279"/>
                    </a:lnTo>
                    <a:lnTo>
                      <a:pt x="131" y="271"/>
                    </a:lnTo>
                    <a:lnTo>
                      <a:pt x="148" y="254"/>
                    </a:lnTo>
                    <a:lnTo>
                      <a:pt x="165" y="237"/>
                    </a:lnTo>
                    <a:lnTo>
                      <a:pt x="177" y="220"/>
                    </a:lnTo>
                    <a:lnTo>
                      <a:pt x="182" y="195"/>
                    </a:lnTo>
                    <a:lnTo>
                      <a:pt x="188" y="169"/>
                    </a:lnTo>
                    <a:lnTo>
                      <a:pt x="188" y="135"/>
                    </a:lnTo>
                    <a:lnTo>
                      <a:pt x="188" y="110"/>
                    </a:lnTo>
                    <a:lnTo>
                      <a:pt x="182" y="85"/>
                    </a:lnTo>
                    <a:lnTo>
                      <a:pt x="177" y="59"/>
                    </a:lnTo>
                    <a:lnTo>
                      <a:pt x="165" y="42"/>
                    </a:lnTo>
                    <a:lnTo>
                      <a:pt x="148" y="17"/>
                    </a:lnTo>
                    <a:lnTo>
                      <a:pt x="131" y="8"/>
                    </a:lnTo>
                    <a:lnTo>
                      <a:pt x="114" y="0"/>
                    </a:lnTo>
                    <a:lnTo>
                      <a:pt x="97" y="0"/>
                    </a:lnTo>
                    <a:lnTo>
                      <a:pt x="74" y="0"/>
                    </a:lnTo>
                    <a:lnTo>
                      <a:pt x="57" y="8"/>
                    </a:lnTo>
                    <a:lnTo>
                      <a:pt x="40" y="17"/>
                    </a:lnTo>
                    <a:lnTo>
                      <a:pt x="29" y="42"/>
                    </a:lnTo>
                    <a:lnTo>
                      <a:pt x="17" y="59"/>
                    </a:lnTo>
                    <a:lnTo>
                      <a:pt x="6" y="85"/>
                    </a:lnTo>
                    <a:lnTo>
                      <a:pt x="0" y="110"/>
                    </a:lnTo>
                    <a:lnTo>
                      <a:pt x="0" y="135"/>
                    </a:lnTo>
                    <a:lnTo>
                      <a:pt x="0" y="169"/>
                    </a:lnTo>
                    <a:lnTo>
                      <a:pt x="6" y="195"/>
                    </a:lnTo>
                    <a:lnTo>
                      <a:pt x="17" y="220"/>
                    </a:lnTo>
                    <a:lnTo>
                      <a:pt x="29" y="237"/>
                    </a:lnTo>
                    <a:lnTo>
                      <a:pt x="40" y="254"/>
                    </a:lnTo>
                    <a:lnTo>
                      <a:pt x="57" y="271"/>
                    </a:lnTo>
                    <a:lnTo>
                      <a:pt x="74" y="279"/>
                    </a:lnTo>
                    <a:lnTo>
                      <a:pt x="97" y="279"/>
                    </a:lnTo>
                    <a:close/>
                  </a:path>
                </a:pathLst>
              </a:custGeom>
              <a:solidFill>
                <a:srgbClr val="D6FF87"/>
              </a:solidFill>
              <a:ln w="9525">
                <a:noFill/>
                <a:round/>
                <a:headEnd/>
                <a:tailEnd/>
              </a:ln>
            </p:spPr>
            <p:txBody>
              <a:bodyPr/>
              <a:lstStyle/>
              <a:p>
                <a:endParaRPr lang="en-US"/>
              </a:p>
            </p:txBody>
          </p:sp>
          <p:sp>
            <p:nvSpPr>
              <p:cNvPr id="2123" name="Freeform 75"/>
              <p:cNvSpPr>
                <a:spLocks/>
              </p:cNvSpPr>
              <p:nvPr/>
            </p:nvSpPr>
            <p:spPr bwMode="auto">
              <a:xfrm>
                <a:off x="706" y="814"/>
                <a:ext cx="165" cy="254"/>
              </a:xfrm>
              <a:custGeom>
                <a:avLst/>
                <a:gdLst/>
                <a:ahLst/>
                <a:cxnLst>
                  <a:cxn ang="0">
                    <a:pos x="79" y="254"/>
                  </a:cxn>
                  <a:cxn ang="0">
                    <a:pos x="96" y="246"/>
                  </a:cxn>
                  <a:cxn ang="0">
                    <a:pos x="114" y="246"/>
                  </a:cxn>
                  <a:cxn ang="0">
                    <a:pos x="131" y="229"/>
                  </a:cxn>
                  <a:cxn ang="0">
                    <a:pos x="142" y="212"/>
                  </a:cxn>
                  <a:cxn ang="0">
                    <a:pos x="153" y="195"/>
                  </a:cxn>
                  <a:cxn ang="0">
                    <a:pos x="159" y="178"/>
                  </a:cxn>
                  <a:cxn ang="0">
                    <a:pos x="165" y="153"/>
                  </a:cxn>
                  <a:cxn ang="0">
                    <a:pos x="165" y="127"/>
                  </a:cxn>
                  <a:cxn ang="0">
                    <a:pos x="165" y="102"/>
                  </a:cxn>
                  <a:cxn ang="0">
                    <a:pos x="159" y="77"/>
                  </a:cxn>
                  <a:cxn ang="0">
                    <a:pos x="153" y="51"/>
                  </a:cxn>
                  <a:cxn ang="0">
                    <a:pos x="142" y="34"/>
                  </a:cxn>
                  <a:cxn ang="0">
                    <a:pos x="131" y="26"/>
                  </a:cxn>
                  <a:cxn ang="0">
                    <a:pos x="114" y="9"/>
                  </a:cxn>
                  <a:cxn ang="0">
                    <a:pos x="96" y="0"/>
                  </a:cxn>
                  <a:cxn ang="0">
                    <a:pos x="79" y="0"/>
                  </a:cxn>
                  <a:cxn ang="0">
                    <a:pos x="62" y="0"/>
                  </a:cxn>
                  <a:cxn ang="0">
                    <a:pos x="51" y="9"/>
                  </a:cxn>
                  <a:cxn ang="0">
                    <a:pos x="34" y="26"/>
                  </a:cxn>
                  <a:cxn ang="0">
                    <a:pos x="23" y="34"/>
                  </a:cxn>
                  <a:cxn ang="0">
                    <a:pos x="11" y="51"/>
                  </a:cxn>
                  <a:cxn ang="0">
                    <a:pos x="5" y="77"/>
                  </a:cxn>
                  <a:cxn ang="0">
                    <a:pos x="0" y="102"/>
                  </a:cxn>
                  <a:cxn ang="0">
                    <a:pos x="0" y="127"/>
                  </a:cxn>
                  <a:cxn ang="0">
                    <a:pos x="0" y="153"/>
                  </a:cxn>
                  <a:cxn ang="0">
                    <a:pos x="5" y="178"/>
                  </a:cxn>
                  <a:cxn ang="0">
                    <a:pos x="11" y="195"/>
                  </a:cxn>
                  <a:cxn ang="0">
                    <a:pos x="23" y="212"/>
                  </a:cxn>
                  <a:cxn ang="0">
                    <a:pos x="34" y="229"/>
                  </a:cxn>
                  <a:cxn ang="0">
                    <a:pos x="51" y="246"/>
                  </a:cxn>
                  <a:cxn ang="0">
                    <a:pos x="62" y="246"/>
                  </a:cxn>
                  <a:cxn ang="0">
                    <a:pos x="79" y="254"/>
                  </a:cxn>
                </a:cxnLst>
                <a:rect l="0" t="0" r="r" b="b"/>
                <a:pathLst>
                  <a:path w="165" h="254">
                    <a:moveTo>
                      <a:pt x="79" y="254"/>
                    </a:moveTo>
                    <a:lnTo>
                      <a:pt x="96" y="246"/>
                    </a:lnTo>
                    <a:lnTo>
                      <a:pt x="114" y="246"/>
                    </a:lnTo>
                    <a:lnTo>
                      <a:pt x="131" y="229"/>
                    </a:lnTo>
                    <a:lnTo>
                      <a:pt x="142" y="212"/>
                    </a:lnTo>
                    <a:lnTo>
                      <a:pt x="153" y="195"/>
                    </a:lnTo>
                    <a:lnTo>
                      <a:pt x="159" y="178"/>
                    </a:lnTo>
                    <a:lnTo>
                      <a:pt x="165" y="153"/>
                    </a:lnTo>
                    <a:lnTo>
                      <a:pt x="165" y="127"/>
                    </a:lnTo>
                    <a:lnTo>
                      <a:pt x="165" y="102"/>
                    </a:lnTo>
                    <a:lnTo>
                      <a:pt x="159" y="77"/>
                    </a:lnTo>
                    <a:lnTo>
                      <a:pt x="153" y="51"/>
                    </a:lnTo>
                    <a:lnTo>
                      <a:pt x="142" y="34"/>
                    </a:lnTo>
                    <a:lnTo>
                      <a:pt x="131" y="26"/>
                    </a:lnTo>
                    <a:lnTo>
                      <a:pt x="114" y="9"/>
                    </a:lnTo>
                    <a:lnTo>
                      <a:pt x="96" y="0"/>
                    </a:lnTo>
                    <a:lnTo>
                      <a:pt x="79" y="0"/>
                    </a:lnTo>
                    <a:lnTo>
                      <a:pt x="62" y="0"/>
                    </a:lnTo>
                    <a:lnTo>
                      <a:pt x="51" y="9"/>
                    </a:lnTo>
                    <a:lnTo>
                      <a:pt x="34" y="26"/>
                    </a:lnTo>
                    <a:lnTo>
                      <a:pt x="23" y="34"/>
                    </a:lnTo>
                    <a:lnTo>
                      <a:pt x="11" y="51"/>
                    </a:lnTo>
                    <a:lnTo>
                      <a:pt x="5" y="77"/>
                    </a:lnTo>
                    <a:lnTo>
                      <a:pt x="0" y="102"/>
                    </a:lnTo>
                    <a:lnTo>
                      <a:pt x="0" y="127"/>
                    </a:lnTo>
                    <a:lnTo>
                      <a:pt x="0" y="153"/>
                    </a:lnTo>
                    <a:lnTo>
                      <a:pt x="5" y="178"/>
                    </a:lnTo>
                    <a:lnTo>
                      <a:pt x="11" y="195"/>
                    </a:lnTo>
                    <a:lnTo>
                      <a:pt x="23" y="212"/>
                    </a:lnTo>
                    <a:lnTo>
                      <a:pt x="34" y="229"/>
                    </a:lnTo>
                    <a:lnTo>
                      <a:pt x="51" y="246"/>
                    </a:lnTo>
                    <a:lnTo>
                      <a:pt x="62" y="246"/>
                    </a:lnTo>
                    <a:lnTo>
                      <a:pt x="79" y="254"/>
                    </a:lnTo>
                    <a:close/>
                  </a:path>
                </a:pathLst>
              </a:custGeom>
              <a:solidFill>
                <a:srgbClr val="D8FF8E"/>
              </a:solidFill>
              <a:ln w="9525">
                <a:noFill/>
                <a:round/>
                <a:headEnd/>
                <a:tailEnd/>
              </a:ln>
            </p:spPr>
            <p:txBody>
              <a:bodyPr/>
              <a:lstStyle/>
              <a:p>
                <a:endParaRPr lang="en-US"/>
              </a:p>
            </p:txBody>
          </p:sp>
          <p:sp>
            <p:nvSpPr>
              <p:cNvPr id="2124" name="Freeform 76"/>
              <p:cNvSpPr>
                <a:spLocks/>
              </p:cNvSpPr>
              <p:nvPr/>
            </p:nvSpPr>
            <p:spPr bwMode="auto">
              <a:xfrm>
                <a:off x="717" y="831"/>
                <a:ext cx="142" cy="212"/>
              </a:xfrm>
              <a:custGeom>
                <a:avLst/>
                <a:gdLst/>
                <a:ahLst/>
                <a:cxnLst>
                  <a:cxn ang="0">
                    <a:pos x="74" y="212"/>
                  </a:cxn>
                  <a:cxn ang="0">
                    <a:pos x="85" y="212"/>
                  </a:cxn>
                  <a:cxn ang="0">
                    <a:pos x="97" y="204"/>
                  </a:cxn>
                  <a:cxn ang="0">
                    <a:pos x="114" y="195"/>
                  </a:cxn>
                  <a:cxn ang="0">
                    <a:pos x="125" y="187"/>
                  </a:cxn>
                  <a:cxn ang="0">
                    <a:pos x="131" y="170"/>
                  </a:cxn>
                  <a:cxn ang="0">
                    <a:pos x="137" y="153"/>
                  </a:cxn>
                  <a:cxn ang="0">
                    <a:pos x="142" y="127"/>
                  </a:cxn>
                  <a:cxn ang="0">
                    <a:pos x="142" y="110"/>
                  </a:cxn>
                  <a:cxn ang="0">
                    <a:pos x="142" y="85"/>
                  </a:cxn>
                  <a:cxn ang="0">
                    <a:pos x="137" y="60"/>
                  </a:cxn>
                  <a:cxn ang="0">
                    <a:pos x="131" y="43"/>
                  </a:cxn>
                  <a:cxn ang="0">
                    <a:pos x="125" y="26"/>
                  </a:cxn>
                  <a:cxn ang="0">
                    <a:pos x="114" y="17"/>
                  </a:cxn>
                  <a:cxn ang="0">
                    <a:pos x="97" y="9"/>
                  </a:cxn>
                  <a:cxn ang="0">
                    <a:pos x="85" y="0"/>
                  </a:cxn>
                  <a:cxn ang="0">
                    <a:pos x="74" y="0"/>
                  </a:cxn>
                  <a:cxn ang="0">
                    <a:pos x="57" y="0"/>
                  </a:cxn>
                  <a:cxn ang="0">
                    <a:pos x="46" y="9"/>
                  </a:cxn>
                  <a:cxn ang="0">
                    <a:pos x="29" y="17"/>
                  </a:cxn>
                  <a:cxn ang="0">
                    <a:pos x="17" y="26"/>
                  </a:cxn>
                  <a:cxn ang="0">
                    <a:pos x="12" y="43"/>
                  </a:cxn>
                  <a:cxn ang="0">
                    <a:pos x="6" y="60"/>
                  </a:cxn>
                  <a:cxn ang="0">
                    <a:pos x="0" y="85"/>
                  </a:cxn>
                  <a:cxn ang="0">
                    <a:pos x="0" y="110"/>
                  </a:cxn>
                  <a:cxn ang="0">
                    <a:pos x="0" y="127"/>
                  </a:cxn>
                  <a:cxn ang="0">
                    <a:pos x="6" y="153"/>
                  </a:cxn>
                  <a:cxn ang="0">
                    <a:pos x="12" y="170"/>
                  </a:cxn>
                  <a:cxn ang="0">
                    <a:pos x="17" y="187"/>
                  </a:cxn>
                  <a:cxn ang="0">
                    <a:pos x="29" y="195"/>
                  </a:cxn>
                  <a:cxn ang="0">
                    <a:pos x="46" y="204"/>
                  </a:cxn>
                  <a:cxn ang="0">
                    <a:pos x="57" y="212"/>
                  </a:cxn>
                  <a:cxn ang="0">
                    <a:pos x="74" y="212"/>
                  </a:cxn>
                </a:cxnLst>
                <a:rect l="0" t="0" r="r" b="b"/>
                <a:pathLst>
                  <a:path w="142" h="212">
                    <a:moveTo>
                      <a:pt x="74" y="212"/>
                    </a:moveTo>
                    <a:lnTo>
                      <a:pt x="85" y="212"/>
                    </a:lnTo>
                    <a:lnTo>
                      <a:pt x="97" y="204"/>
                    </a:lnTo>
                    <a:lnTo>
                      <a:pt x="114" y="195"/>
                    </a:lnTo>
                    <a:lnTo>
                      <a:pt x="125" y="187"/>
                    </a:lnTo>
                    <a:lnTo>
                      <a:pt x="131" y="170"/>
                    </a:lnTo>
                    <a:lnTo>
                      <a:pt x="137" y="153"/>
                    </a:lnTo>
                    <a:lnTo>
                      <a:pt x="142" y="127"/>
                    </a:lnTo>
                    <a:lnTo>
                      <a:pt x="142" y="110"/>
                    </a:lnTo>
                    <a:lnTo>
                      <a:pt x="142" y="85"/>
                    </a:lnTo>
                    <a:lnTo>
                      <a:pt x="137" y="60"/>
                    </a:lnTo>
                    <a:lnTo>
                      <a:pt x="131" y="43"/>
                    </a:lnTo>
                    <a:lnTo>
                      <a:pt x="125" y="26"/>
                    </a:lnTo>
                    <a:lnTo>
                      <a:pt x="114" y="17"/>
                    </a:lnTo>
                    <a:lnTo>
                      <a:pt x="97" y="9"/>
                    </a:lnTo>
                    <a:lnTo>
                      <a:pt x="85" y="0"/>
                    </a:lnTo>
                    <a:lnTo>
                      <a:pt x="74" y="0"/>
                    </a:lnTo>
                    <a:lnTo>
                      <a:pt x="57" y="0"/>
                    </a:lnTo>
                    <a:lnTo>
                      <a:pt x="46" y="9"/>
                    </a:lnTo>
                    <a:lnTo>
                      <a:pt x="29" y="17"/>
                    </a:lnTo>
                    <a:lnTo>
                      <a:pt x="17" y="26"/>
                    </a:lnTo>
                    <a:lnTo>
                      <a:pt x="12" y="43"/>
                    </a:lnTo>
                    <a:lnTo>
                      <a:pt x="6" y="60"/>
                    </a:lnTo>
                    <a:lnTo>
                      <a:pt x="0" y="85"/>
                    </a:lnTo>
                    <a:lnTo>
                      <a:pt x="0" y="110"/>
                    </a:lnTo>
                    <a:lnTo>
                      <a:pt x="0" y="127"/>
                    </a:lnTo>
                    <a:lnTo>
                      <a:pt x="6" y="153"/>
                    </a:lnTo>
                    <a:lnTo>
                      <a:pt x="12" y="170"/>
                    </a:lnTo>
                    <a:lnTo>
                      <a:pt x="17" y="187"/>
                    </a:lnTo>
                    <a:lnTo>
                      <a:pt x="29" y="195"/>
                    </a:lnTo>
                    <a:lnTo>
                      <a:pt x="46" y="204"/>
                    </a:lnTo>
                    <a:lnTo>
                      <a:pt x="57" y="212"/>
                    </a:lnTo>
                    <a:lnTo>
                      <a:pt x="74" y="212"/>
                    </a:lnTo>
                    <a:close/>
                  </a:path>
                </a:pathLst>
              </a:custGeom>
              <a:solidFill>
                <a:srgbClr val="DBFF99"/>
              </a:solidFill>
              <a:ln w="9525">
                <a:noFill/>
                <a:round/>
                <a:headEnd/>
                <a:tailEnd/>
              </a:ln>
            </p:spPr>
            <p:txBody>
              <a:bodyPr/>
              <a:lstStyle/>
              <a:p>
                <a:endParaRPr lang="en-US"/>
              </a:p>
            </p:txBody>
          </p:sp>
          <p:sp>
            <p:nvSpPr>
              <p:cNvPr id="2125" name="Freeform 77"/>
              <p:cNvSpPr>
                <a:spLocks/>
              </p:cNvSpPr>
              <p:nvPr/>
            </p:nvSpPr>
            <p:spPr bwMode="auto">
              <a:xfrm>
                <a:off x="729" y="840"/>
                <a:ext cx="119" cy="186"/>
              </a:xfrm>
              <a:custGeom>
                <a:avLst/>
                <a:gdLst/>
                <a:ahLst/>
                <a:cxnLst>
                  <a:cxn ang="0">
                    <a:pos x="62" y="186"/>
                  </a:cxn>
                  <a:cxn ang="0">
                    <a:pos x="73" y="186"/>
                  </a:cxn>
                  <a:cxn ang="0">
                    <a:pos x="85" y="178"/>
                  </a:cxn>
                  <a:cxn ang="0">
                    <a:pos x="96" y="169"/>
                  </a:cxn>
                  <a:cxn ang="0">
                    <a:pos x="102" y="161"/>
                  </a:cxn>
                  <a:cxn ang="0">
                    <a:pos x="113" y="144"/>
                  </a:cxn>
                  <a:cxn ang="0">
                    <a:pos x="119" y="127"/>
                  </a:cxn>
                  <a:cxn ang="0">
                    <a:pos x="119" y="110"/>
                  </a:cxn>
                  <a:cxn ang="0">
                    <a:pos x="119" y="93"/>
                  </a:cxn>
                  <a:cxn ang="0">
                    <a:pos x="119" y="76"/>
                  </a:cxn>
                  <a:cxn ang="0">
                    <a:pos x="119" y="59"/>
                  </a:cxn>
                  <a:cxn ang="0">
                    <a:pos x="113" y="42"/>
                  </a:cxn>
                  <a:cxn ang="0">
                    <a:pos x="102" y="25"/>
                  </a:cxn>
                  <a:cxn ang="0">
                    <a:pos x="96" y="17"/>
                  </a:cxn>
                  <a:cxn ang="0">
                    <a:pos x="85" y="8"/>
                  </a:cxn>
                  <a:cxn ang="0">
                    <a:pos x="73" y="0"/>
                  </a:cxn>
                  <a:cxn ang="0">
                    <a:pos x="62" y="0"/>
                  </a:cxn>
                  <a:cxn ang="0">
                    <a:pos x="45" y="0"/>
                  </a:cxn>
                  <a:cxn ang="0">
                    <a:pos x="34" y="8"/>
                  </a:cxn>
                  <a:cxn ang="0">
                    <a:pos x="22" y="17"/>
                  </a:cxn>
                  <a:cxn ang="0">
                    <a:pos x="17" y="25"/>
                  </a:cxn>
                  <a:cxn ang="0">
                    <a:pos x="11" y="42"/>
                  </a:cxn>
                  <a:cxn ang="0">
                    <a:pos x="0" y="59"/>
                  </a:cxn>
                  <a:cxn ang="0">
                    <a:pos x="0" y="76"/>
                  </a:cxn>
                  <a:cxn ang="0">
                    <a:pos x="0" y="93"/>
                  </a:cxn>
                  <a:cxn ang="0">
                    <a:pos x="0" y="110"/>
                  </a:cxn>
                  <a:cxn ang="0">
                    <a:pos x="0" y="127"/>
                  </a:cxn>
                  <a:cxn ang="0">
                    <a:pos x="11" y="144"/>
                  </a:cxn>
                  <a:cxn ang="0">
                    <a:pos x="17" y="161"/>
                  </a:cxn>
                  <a:cxn ang="0">
                    <a:pos x="22" y="169"/>
                  </a:cxn>
                  <a:cxn ang="0">
                    <a:pos x="34" y="178"/>
                  </a:cxn>
                  <a:cxn ang="0">
                    <a:pos x="45" y="186"/>
                  </a:cxn>
                  <a:cxn ang="0">
                    <a:pos x="62" y="186"/>
                  </a:cxn>
                </a:cxnLst>
                <a:rect l="0" t="0" r="r" b="b"/>
                <a:pathLst>
                  <a:path w="119" h="186">
                    <a:moveTo>
                      <a:pt x="62" y="186"/>
                    </a:moveTo>
                    <a:lnTo>
                      <a:pt x="73" y="186"/>
                    </a:lnTo>
                    <a:lnTo>
                      <a:pt x="85" y="178"/>
                    </a:lnTo>
                    <a:lnTo>
                      <a:pt x="96" y="169"/>
                    </a:lnTo>
                    <a:lnTo>
                      <a:pt x="102" y="161"/>
                    </a:lnTo>
                    <a:lnTo>
                      <a:pt x="113" y="144"/>
                    </a:lnTo>
                    <a:lnTo>
                      <a:pt x="119" y="127"/>
                    </a:lnTo>
                    <a:lnTo>
                      <a:pt x="119" y="110"/>
                    </a:lnTo>
                    <a:lnTo>
                      <a:pt x="119" y="93"/>
                    </a:lnTo>
                    <a:lnTo>
                      <a:pt x="119" y="76"/>
                    </a:lnTo>
                    <a:lnTo>
                      <a:pt x="119" y="59"/>
                    </a:lnTo>
                    <a:lnTo>
                      <a:pt x="113" y="42"/>
                    </a:lnTo>
                    <a:lnTo>
                      <a:pt x="102" y="25"/>
                    </a:lnTo>
                    <a:lnTo>
                      <a:pt x="96" y="17"/>
                    </a:lnTo>
                    <a:lnTo>
                      <a:pt x="85" y="8"/>
                    </a:lnTo>
                    <a:lnTo>
                      <a:pt x="73" y="0"/>
                    </a:lnTo>
                    <a:lnTo>
                      <a:pt x="62" y="0"/>
                    </a:lnTo>
                    <a:lnTo>
                      <a:pt x="45" y="0"/>
                    </a:lnTo>
                    <a:lnTo>
                      <a:pt x="34" y="8"/>
                    </a:lnTo>
                    <a:lnTo>
                      <a:pt x="22" y="17"/>
                    </a:lnTo>
                    <a:lnTo>
                      <a:pt x="17" y="25"/>
                    </a:lnTo>
                    <a:lnTo>
                      <a:pt x="11" y="42"/>
                    </a:lnTo>
                    <a:lnTo>
                      <a:pt x="0" y="59"/>
                    </a:lnTo>
                    <a:lnTo>
                      <a:pt x="0" y="76"/>
                    </a:lnTo>
                    <a:lnTo>
                      <a:pt x="0" y="93"/>
                    </a:lnTo>
                    <a:lnTo>
                      <a:pt x="0" y="110"/>
                    </a:lnTo>
                    <a:lnTo>
                      <a:pt x="0" y="127"/>
                    </a:lnTo>
                    <a:lnTo>
                      <a:pt x="11" y="144"/>
                    </a:lnTo>
                    <a:lnTo>
                      <a:pt x="17" y="161"/>
                    </a:lnTo>
                    <a:lnTo>
                      <a:pt x="22" y="169"/>
                    </a:lnTo>
                    <a:lnTo>
                      <a:pt x="34" y="178"/>
                    </a:lnTo>
                    <a:lnTo>
                      <a:pt x="45" y="186"/>
                    </a:lnTo>
                    <a:lnTo>
                      <a:pt x="62" y="186"/>
                    </a:lnTo>
                    <a:close/>
                  </a:path>
                </a:pathLst>
              </a:custGeom>
              <a:solidFill>
                <a:srgbClr val="DDFFA0"/>
              </a:solidFill>
              <a:ln w="9525">
                <a:noFill/>
                <a:round/>
                <a:headEnd/>
                <a:tailEnd/>
              </a:ln>
            </p:spPr>
            <p:txBody>
              <a:bodyPr/>
              <a:lstStyle/>
              <a:p>
                <a:endParaRPr lang="en-US"/>
              </a:p>
            </p:txBody>
          </p:sp>
          <p:sp>
            <p:nvSpPr>
              <p:cNvPr id="2126" name="Freeform 78"/>
              <p:cNvSpPr>
                <a:spLocks/>
              </p:cNvSpPr>
              <p:nvPr/>
            </p:nvSpPr>
            <p:spPr bwMode="auto">
              <a:xfrm>
                <a:off x="740" y="857"/>
                <a:ext cx="97" cy="144"/>
              </a:xfrm>
              <a:custGeom>
                <a:avLst/>
                <a:gdLst/>
                <a:ahLst/>
                <a:cxnLst>
                  <a:cxn ang="0">
                    <a:pos x="51" y="144"/>
                  </a:cxn>
                  <a:cxn ang="0">
                    <a:pos x="57" y="144"/>
                  </a:cxn>
                  <a:cxn ang="0">
                    <a:pos x="68" y="144"/>
                  </a:cxn>
                  <a:cxn ang="0">
                    <a:pos x="80" y="135"/>
                  </a:cxn>
                  <a:cxn ang="0">
                    <a:pos x="85" y="127"/>
                  </a:cxn>
                  <a:cxn ang="0">
                    <a:pos x="91" y="118"/>
                  </a:cxn>
                  <a:cxn ang="0">
                    <a:pos x="97" y="101"/>
                  </a:cxn>
                  <a:cxn ang="0">
                    <a:pos x="97" y="84"/>
                  </a:cxn>
                  <a:cxn ang="0">
                    <a:pos x="97" y="76"/>
                  </a:cxn>
                  <a:cxn ang="0">
                    <a:pos x="97" y="59"/>
                  </a:cxn>
                  <a:cxn ang="0">
                    <a:pos x="97" y="42"/>
                  </a:cxn>
                  <a:cxn ang="0">
                    <a:pos x="91" y="34"/>
                  </a:cxn>
                  <a:cxn ang="0">
                    <a:pos x="85" y="17"/>
                  </a:cxn>
                  <a:cxn ang="0">
                    <a:pos x="80" y="8"/>
                  </a:cxn>
                  <a:cxn ang="0">
                    <a:pos x="68" y="0"/>
                  </a:cxn>
                  <a:cxn ang="0">
                    <a:pos x="57" y="0"/>
                  </a:cxn>
                  <a:cxn ang="0">
                    <a:pos x="51" y="0"/>
                  </a:cxn>
                  <a:cxn ang="0">
                    <a:pos x="40" y="0"/>
                  </a:cxn>
                  <a:cxn ang="0">
                    <a:pos x="28" y="0"/>
                  </a:cxn>
                  <a:cxn ang="0">
                    <a:pos x="23" y="8"/>
                  </a:cxn>
                  <a:cxn ang="0">
                    <a:pos x="11" y="17"/>
                  </a:cxn>
                  <a:cxn ang="0">
                    <a:pos x="6" y="34"/>
                  </a:cxn>
                  <a:cxn ang="0">
                    <a:pos x="0" y="42"/>
                  </a:cxn>
                  <a:cxn ang="0">
                    <a:pos x="0" y="59"/>
                  </a:cxn>
                  <a:cxn ang="0">
                    <a:pos x="0" y="76"/>
                  </a:cxn>
                  <a:cxn ang="0">
                    <a:pos x="0" y="84"/>
                  </a:cxn>
                  <a:cxn ang="0">
                    <a:pos x="0" y="101"/>
                  </a:cxn>
                  <a:cxn ang="0">
                    <a:pos x="6" y="118"/>
                  </a:cxn>
                  <a:cxn ang="0">
                    <a:pos x="11" y="127"/>
                  </a:cxn>
                  <a:cxn ang="0">
                    <a:pos x="23" y="135"/>
                  </a:cxn>
                  <a:cxn ang="0">
                    <a:pos x="28" y="144"/>
                  </a:cxn>
                  <a:cxn ang="0">
                    <a:pos x="40" y="144"/>
                  </a:cxn>
                  <a:cxn ang="0">
                    <a:pos x="51" y="144"/>
                  </a:cxn>
                </a:cxnLst>
                <a:rect l="0" t="0" r="r" b="b"/>
                <a:pathLst>
                  <a:path w="97" h="144">
                    <a:moveTo>
                      <a:pt x="51" y="144"/>
                    </a:moveTo>
                    <a:lnTo>
                      <a:pt x="57" y="144"/>
                    </a:lnTo>
                    <a:lnTo>
                      <a:pt x="68" y="144"/>
                    </a:lnTo>
                    <a:lnTo>
                      <a:pt x="80" y="135"/>
                    </a:lnTo>
                    <a:lnTo>
                      <a:pt x="85" y="127"/>
                    </a:lnTo>
                    <a:lnTo>
                      <a:pt x="91" y="118"/>
                    </a:lnTo>
                    <a:lnTo>
                      <a:pt x="97" y="101"/>
                    </a:lnTo>
                    <a:lnTo>
                      <a:pt x="97" y="84"/>
                    </a:lnTo>
                    <a:lnTo>
                      <a:pt x="97" y="76"/>
                    </a:lnTo>
                    <a:lnTo>
                      <a:pt x="97" y="59"/>
                    </a:lnTo>
                    <a:lnTo>
                      <a:pt x="97" y="42"/>
                    </a:lnTo>
                    <a:lnTo>
                      <a:pt x="91" y="34"/>
                    </a:lnTo>
                    <a:lnTo>
                      <a:pt x="85" y="17"/>
                    </a:lnTo>
                    <a:lnTo>
                      <a:pt x="80" y="8"/>
                    </a:lnTo>
                    <a:lnTo>
                      <a:pt x="68" y="0"/>
                    </a:lnTo>
                    <a:lnTo>
                      <a:pt x="57" y="0"/>
                    </a:lnTo>
                    <a:lnTo>
                      <a:pt x="51" y="0"/>
                    </a:lnTo>
                    <a:lnTo>
                      <a:pt x="40" y="0"/>
                    </a:lnTo>
                    <a:lnTo>
                      <a:pt x="28" y="0"/>
                    </a:lnTo>
                    <a:lnTo>
                      <a:pt x="23" y="8"/>
                    </a:lnTo>
                    <a:lnTo>
                      <a:pt x="11" y="17"/>
                    </a:lnTo>
                    <a:lnTo>
                      <a:pt x="6" y="34"/>
                    </a:lnTo>
                    <a:lnTo>
                      <a:pt x="0" y="42"/>
                    </a:lnTo>
                    <a:lnTo>
                      <a:pt x="0" y="59"/>
                    </a:lnTo>
                    <a:lnTo>
                      <a:pt x="0" y="76"/>
                    </a:lnTo>
                    <a:lnTo>
                      <a:pt x="0" y="84"/>
                    </a:lnTo>
                    <a:lnTo>
                      <a:pt x="0" y="101"/>
                    </a:lnTo>
                    <a:lnTo>
                      <a:pt x="6" y="118"/>
                    </a:lnTo>
                    <a:lnTo>
                      <a:pt x="11" y="127"/>
                    </a:lnTo>
                    <a:lnTo>
                      <a:pt x="23" y="135"/>
                    </a:lnTo>
                    <a:lnTo>
                      <a:pt x="28" y="144"/>
                    </a:lnTo>
                    <a:lnTo>
                      <a:pt x="40" y="144"/>
                    </a:lnTo>
                    <a:lnTo>
                      <a:pt x="51" y="144"/>
                    </a:lnTo>
                    <a:close/>
                  </a:path>
                </a:pathLst>
              </a:custGeom>
              <a:solidFill>
                <a:srgbClr val="E2FFAA"/>
              </a:solidFill>
              <a:ln w="9525">
                <a:noFill/>
                <a:round/>
                <a:headEnd/>
                <a:tailEnd/>
              </a:ln>
            </p:spPr>
            <p:txBody>
              <a:bodyPr/>
              <a:lstStyle/>
              <a:p>
                <a:endParaRPr lang="en-US"/>
              </a:p>
            </p:txBody>
          </p:sp>
          <p:sp>
            <p:nvSpPr>
              <p:cNvPr id="2127" name="Freeform 79"/>
              <p:cNvSpPr>
                <a:spLocks/>
              </p:cNvSpPr>
              <p:nvPr/>
            </p:nvSpPr>
            <p:spPr bwMode="auto">
              <a:xfrm>
                <a:off x="751" y="865"/>
                <a:ext cx="74" cy="119"/>
              </a:xfrm>
              <a:custGeom>
                <a:avLst/>
                <a:gdLst/>
                <a:ahLst/>
                <a:cxnLst>
                  <a:cxn ang="0">
                    <a:pos x="34" y="119"/>
                  </a:cxn>
                  <a:cxn ang="0">
                    <a:pos x="46" y="119"/>
                  </a:cxn>
                  <a:cxn ang="0">
                    <a:pos x="51" y="110"/>
                  </a:cxn>
                  <a:cxn ang="0">
                    <a:pos x="57" y="110"/>
                  </a:cxn>
                  <a:cxn ang="0">
                    <a:pos x="63" y="102"/>
                  </a:cxn>
                  <a:cxn ang="0">
                    <a:pos x="69" y="93"/>
                  </a:cxn>
                  <a:cxn ang="0">
                    <a:pos x="74" y="85"/>
                  </a:cxn>
                  <a:cxn ang="0">
                    <a:pos x="74" y="76"/>
                  </a:cxn>
                  <a:cxn ang="0">
                    <a:pos x="74" y="60"/>
                  </a:cxn>
                  <a:cxn ang="0">
                    <a:pos x="74" y="51"/>
                  </a:cxn>
                  <a:cxn ang="0">
                    <a:pos x="74" y="34"/>
                  </a:cxn>
                  <a:cxn ang="0">
                    <a:pos x="69" y="26"/>
                  </a:cxn>
                  <a:cxn ang="0">
                    <a:pos x="63" y="17"/>
                  </a:cxn>
                  <a:cxn ang="0">
                    <a:pos x="57" y="9"/>
                  </a:cxn>
                  <a:cxn ang="0">
                    <a:pos x="51" y="9"/>
                  </a:cxn>
                  <a:cxn ang="0">
                    <a:pos x="46" y="0"/>
                  </a:cxn>
                  <a:cxn ang="0">
                    <a:pos x="34" y="0"/>
                  </a:cxn>
                  <a:cxn ang="0">
                    <a:pos x="29" y="0"/>
                  </a:cxn>
                  <a:cxn ang="0">
                    <a:pos x="23" y="9"/>
                  </a:cxn>
                  <a:cxn ang="0">
                    <a:pos x="12" y="9"/>
                  </a:cxn>
                  <a:cxn ang="0">
                    <a:pos x="6" y="17"/>
                  </a:cxn>
                  <a:cxn ang="0">
                    <a:pos x="6" y="26"/>
                  </a:cxn>
                  <a:cxn ang="0">
                    <a:pos x="0" y="34"/>
                  </a:cxn>
                  <a:cxn ang="0">
                    <a:pos x="0" y="51"/>
                  </a:cxn>
                  <a:cxn ang="0">
                    <a:pos x="0" y="60"/>
                  </a:cxn>
                  <a:cxn ang="0">
                    <a:pos x="0" y="76"/>
                  </a:cxn>
                  <a:cxn ang="0">
                    <a:pos x="0" y="85"/>
                  </a:cxn>
                  <a:cxn ang="0">
                    <a:pos x="6" y="93"/>
                  </a:cxn>
                  <a:cxn ang="0">
                    <a:pos x="6" y="102"/>
                  </a:cxn>
                  <a:cxn ang="0">
                    <a:pos x="12" y="110"/>
                  </a:cxn>
                  <a:cxn ang="0">
                    <a:pos x="23" y="110"/>
                  </a:cxn>
                  <a:cxn ang="0">
                    <a:pos x="29" y="119"/>
                  </a:cxn>
                  <a:cxn ang="0">
                    <a:pos x="34" y="119"/>
                  </a:cxn>
                </a:cxnLst>
                <a:rect l="0" t="0" r="r" b="b"/>
                <a:pathLst>
                  <a:path w="74" h="119">
                    <a:moveTo>
                      <a:pt x="34" y="119"/>
                    </a:moveTo>
                    <a:lnTo>
                      <a:pt x="46" y="119"/>
                    </a:lnTo>
                    <a:lnTo>
                      <a:pt x="51" y="110"/>
                    </a:lnTo>
                    <a:lnTo>
                      <a:pt x="57" y="110"/>
                    </a:lnTo>
                    <a:lnTo>
                      <a:pt x="63" y="102"/>
                    </a:lnTo>
                    <a:lnTo>
                      <a:pt x="69" y="93"/>
                    </a:lnTo>
                    <a:lnTo>
                      <a:pt x="74" y="85"/>
                    </a:lnTo>
                    <a:lnTo>
                      <a:pt x="74" y="76"/>
                    </a:lnTo>
                    <a:lnTo>
                      <a:pt x="74" y="60"/>
                    </a:lnTo>
                    <a:lnTo>
                      <a:pt x="74" y="51"/>
                    </a:lnTo>
                    <a:lnTo>
                      <a:pt x="74" y="34"/>
                    </a:lnTo>
                    <a:lnTo>
                      <a:pt x="69" y="26"/>
                    </a:lnTo>
                    <a:lnTo>
                      <a:pt x="63" y="17"/>
                    </a:lnTo>
                    <a:lnTo>
                      <a:pt x="57" y="9"/>
                    </a:lnTo>
                    <a:lnTo>
                      <a:pt x="51" y="9"/>
                    </a:lnTo>
                    <a:lnTo>
                      <a:pt x="46" y="0"/>
                    </a:lnTo>
                    <a:lnTo>
                      <a:pt x="34" y="0"/>
                    </a:lnTo>
                    <a:lnTo>
                      <a:pt x="29" y="0"/>
                    </a:lnTo>
                    <a:lnTo>
                      <a:pt x="23" y="9"/>
                    </a:lnTo>
                    <a:lnTo>
                      <a:pt x="12" y="9"/>
                    </a:lnTo>
                    <a:lnTo>
                      <a:pt x="6" y="17"/>
                    </a:lnTo>
                    <a:lnTo>
                      <a:pt x="6" y="26"/>
                    </a:lnTo>
                    <a:lnTo>
                      <a:pt x="0" y="34"/>
                    </a:lnTo>
                    <a:lnTo>
                      <a:pt x="0" y="51"/>
                    </a:lnTo>
                    <a:lnTo>
                      <a:pt x="0" y="60"/>
                    </a:lnTo>
                    <a:lnTo>
                      <a:pt x="0" y="76"/>
                    </a:lnTo>
                    <a:lnTo>
                      <a:pt x="0" y="85"/>
                    </a:lnTo>
                    <a:lnTo>
                      <a:pt x="6" y="93"/>
                    </a:lnTo>
                    <a:lnTo>
                      <a:pt x="6" y="102"/>
                    </a:lnTo>
                    <a:lnTo>
                      <a:pt x="12" y="110"/>
                    </a:lnTo>
                    <a:lnTo>
                      <a:pt x="23" y="110"/>
                    </a:lnTo>
                    <a:lnTo>
                      <a:pt x="29" y="119"/>
                    </a:lnTo>
                    <a:lnTo>
                      <a:pt x="34" y="119"/>
                    </a:lnTo>
                    <a:close/>
                  </a:path>
                </a:pathLst>
              </a:custGeom>
              <a:solidFill>
                <a:srgbClr val="E5FFB2"/>
              </a:solidFill>
              <a:ln w="9525">
                <a:noFill/>
                <a:round/>
                <a:headEnd/>
                <a:tailEnd/>
              </a:ln>
            </p:spPr>
            <p:txBody>
              <a:bodyPr/>
              <a:lstStyle/>
              <a:p>
                <a:endParaRPr lang="en-US"/>
              </a:p>
            </p:txBody>
          </p:sp>
          <p:sp>
            <p:nvSpPr>
              <p:cNvPr id="2128" name="Freeform 80"/>
              <p:cNvSpPr>
                <a:spLocks/>
              </p:cNvSpPr>
              <p:nvPr/>
            </p:nvSpPr>
            <p:spPr bwMode="auto">
              <a:xfrm>
                <a:off x="763" y="882"/>
                <a:ext cx="51" cy="76"/>
              </a:xfrm>
              <a:custGeom>
                <a:avLst/>
                <a:gdLst/>
                <a:ahLst/>
                <a:cxnLst>
                  <a:cxn ang="0">
                    <a:pos x="28" y="76"/>
                  </a:cxn>
                  <a:cxn ang="0">
                    <a:pos x="34" y="76"/>
                  </a:cxn>
                  <a:cxn ang="0">
                    <a:pos x="45" y="68"/>
                  </a:cxn>
                  <a:cxn ang="0">
                    <a:pos x="51" y="59"/>
                  </a:cxn>
                  <a:cxn ang="0">
                    <a:pos x="51" y="43"/>
                  </a:cxn>
                  <a:cxn ang="0">
                    <a:pos x="51" y="26"/>
                  </a:cxn>
                  <a:cxn ang="0">
                    <a:pos x="45" y="9"/>
                  </a:cxn>
                  <a:cxn ang="0">
                    <a:pos x="34" y="0"/>
                  </a:cxn>
                  <a:cxn ang="0">
                    <a:pos x="28" y="0"/>
                  </a:cxn>
                  <a:cxn ang="0">
                    <a:pos x="17" y="0"/>
                  </a:cxn>
                  <a:cxn ang="0">
                    <a:pos x="5" y="9"/>
                  </a:cxn>
                  <a:cxn ang="0">
                    <a:pos x="0" y="26"/>
                  </a:cxn>
                  <a:cxn ang="0">
                    <a:pos x="0" y="43"/>
                  </a:cxn>
                  <a:cxn ang="0">
                    <a:pos x="0" y="59"/>
                  </a:cxn>
                  <a:cxn ang="0">
                    <a:pos x="5" y="68"/>
                  </a:cxn>
                  <a:cxn ang="0">
                    <a:pos x="17" y="76"/>
                  </a:cxn>
                  <a:cxn ang="0">
                    <a:pos x="28" y="76"/>
                  </a:cxn>
                </a:cxnLst>
                <a:rect l="0" t="0" r="r" b="b"/>
                <a:pathLst>
                  <a:path w="51" h="76">
                    <a:moveTo>
                      <a:pt x="28" y="76"/>
                    </a:moveTo>
                    <a:lnTo>
                      <a:pt x="34" y="76"/>
                    </a:lnTo>
                    <a:lnTo>
                      <a:pt x="45" y="68"/>
                    </a:lnTo>
                    <a:lnTo>
                      <a:pt x="51" y="59"/>
                    </a:lnTo>
                    <a:lnTo>
                      <a:pt x="51" y="43"/>
                    </a:lnTo>
                    <a:lnTo>
                      <a:pt x="51" y="26"/>
                    </a:lnTo>
                    <a:lnTo>
                      <a:pt x="45" y="9"/>
                    </a:lnTo>
                    <a:lnTo>
                      <a:pt x="34" y="0"/>
                    </a:lnTo>
                    <a:lnTo>
                      <a:pt x="28" y="0"/>
                    </a:lnTo>
                    <a:lnTo>
                      <a:pt x="17" y="0"/>
                    </a:lnTo>
                    <a:lnTo>
                      <a:pt x="5" y="9"/>
                    </a:lnTo>
                    <a:lnTo>
                      <a:pt x="0" y="26"/>
                    </a:lnTo>
                    <a:lnTo>
                      <a:pt x="0" y="43"/>
                    </a:lnTo>
                    <a:lnTo>
                      <a:pt x="0" y="59"/>
                    </a:lnTo>
                    <a:lnTo>
                      <a:pt x="5" y="68"/>
                    </a:lnTo>
                    <a:lnTo>
                      <a:pt x="17" y="76"/>
                    </a:lnTo>
                    <a:lnTo>
                      <a:pt x="28" y="76"/>
                    </a:lnTo>
                    <a:close/>
                  </a:path>
                </a:pathLst>
              </a:custGeom>
              <a:solidFill>
                <a:srgbClr val="E8FFBC"/>
              </a:solidFill>
              <a:ln w="9525">
                <a:noFill/>
                <a:round/>
                <a:headEnd/>
                <a:tailEnd/>
              </a:ln>
            </p:spPr>
            <p:txBody>
              <a:bodyPr/>
              <a:lstStyle/>
              <a:p>
                <a:endParaRPr lang="en-US"/>
              </a:p>
            </p:txBody>
          </p:sp>
          <p:sp>
            <p:nvSpPr>
              <p:cNvPr id="2129" name="Freeform 81"/>
              <p:cNvSpPr>
                <a:spLocks/>
              </p:cNvSpPr>
              <p:nvPr/>
            </p:nvSpPr>
            <p:spPr bwMode="auto">
              <a:xfrm>
                <a:off x="609" y="518"/>
                <a:ext cx="682" cy="1067"/>
              </a:xfrm>
              <a:custGeom>
                <a:avLst/>
                <a:gdLst/>
                <a:ahLst/>
                <a:cxnLst>
                  <a:cxn ang="0">
                    <a:pos x="74" y="466"/>
                  </a:cxn>
                  <a:cxn ang="0">
                    <a:pos x="46" y="644"/>
                  </a:cxn>
                  <a:cxn ang="0">
                    <a:pos x="40" y="813"/>
                  </a:cxn>
                  <a:cxn ang="0">
                    <a:pos x="68" y="932"/>
                  </a:cxn>
                  <a:cxn ang="0">
                    <a:pos x="125" y="999"/>
                  </a:cxn>
                  <a:cxn ang="0">
                    <a:pos x="188" y="1042"/>
                  </a:cxn>
                  <a:cxn ang="0">
                    <a:pos x="239" y="1067"/>
                  </a:cxn>
                  <a:cxn ang="0">
                    <a:pos x="273" y="1067"/>
                  </a:cxn>
                  <a:cxn ang="0">
                    <a:pos x="324" y="1067"/>
                  </a:cxn>
                  <a:cxn ang="0">
                    <a:pos x="381" y="1042"/>
                  </a:cxn>
                  <a:cxn ang="0">
                    <a:pos x="421" y="1008"/>
                  </a:cxn>
                  <a:cxn ang="0">
                    <a:pos x="449" y="965"/>
                  </a:cxn>
                  <a:cxn ang="0">
                    <a:pos x="466" y="915"/>
                  </a:cxn>
                  <a:cxn ang="0">
                    <a:pos x="489" y="788"/>
                  </a:cxn>
                  <a:cxn ang="0">
                    <a:pos x="535" y="550"/>
                  </a:cxn>
                  <a:cxn ang="0">
                    <a:pos x="586" y="390"/>
                  </a:cxn>
                  <a:cxn ang="0">
                    <a:pos x="631" y="296"/>
                  </a:cxn>
                  <a:cxn ang="0">
                    <a:pos x="665" y="254"/>
                  </a:cxn>
                  <a:cxn ang="0">
                    <a:pos x="682" y="237"/>
                  </a:cxn>
                  <a:cxn ang="0">
                    <a:pos x="671" y="212"/>
                  </a:cxn>
                  <a:cxn ang="0">
                    <a:pos x="660" y="178"/>
                  </a:cxn>
                  <a:cxn ang="0">
                    <a:pos x="643" y="169"/>
                  </a:cxn>
                  <a:cxn ang="0">
                    <a:pos x="591" y="229"/>
                  </a:cxn>
                  <a:cxn ang="0">
                    <a:pos x="540" y="313"/>
                  </a:cxn>
                  <a:cxn ang="0">
                    <a:pos x="489" y="474"/>
                  </a:cxn>
                  <a:cxn ang="0">
                    <a:pos x="455" y="661"/>
                  </a:cxn>
                  <a:cxn ang="0">
                    <a:pos x="421" y="838"/>
                  </a:cxn>
                  <a:cxn ang="0">
                    <a:pos x="404" y="898"/>
                  </a:cxn>
                  <a:cxn ang="0">
                    <a:pos x="375" y="940"/>
                  </a:cxn>
                  <a:cxn ang="0">
                    <a:pos x="347" y="965"/>
                  </a:cxn>
                  <a:cxn ang="0">
                    <a:pos x="307" y="974"/>
                  </a:cxn>
                  <a:cxn ang="0">
                    <a:pos x="262" y="974"/>
                  </a:cxn>
                  <a:cxn ang="0">
                    <a:pos x="182" y="940"/>
                  </a:cxn>
                  <a:cxn ang="0">
                    <a:pos x="120" y="872"/>
                  </a:cxn>
                  <a:cxn ang="0">
                    <a:pos x="97" y="771"/>
                  </a:cxn>
                  <a:cxn ang="0">
                    <a:pos x="108" y="618"/>
                  </a:cxn>
                  <a:cxn ang="0">
                    <a:pos x="131" y="466"/>
                  </a:cxn>
                  <a:cxn ang="0">
                    <a:pos x="142" y="237"/>
                  </a:cxn>
                  <a:cxn ang="0">
                    <a:pos x="108" y="76"/>
                  </a:cxn>
                  <a:cxn ang="0">
                    <a:pos x="57" y="8"/>
                  </a:cxn>
                  <a:cxn ang="0">
                    <a:pos x="29" y="8"/>
                  </a:cxn>
                  <a:cxn ang="0">
                    <a:pos x="12" y="25"/>
                  </a:cxn>
                  <a:cxn ang="0">
                    <a:pos x="0" y="51"/>
                  </a:cxn>
                  <a:cxn ang="0">
                    <a:pos x="34" y="85"/>
                  </a:cxn>
                  <a:cxn ang="0">
                    <a:pos x="74" y="178"/>
                  </a:cxn>
                </a:cxnLst>
                <a:rect l="0" t="0" r="r" b="b"/>
                <a:pathLst>
                  <a:path w="682" h="1067">
                    <a:moveTo>
                      <a:pt x="80" y="271"/>
                    </a:moveTo>
                    <a:lnTo>
                      <a:pt x="80" y="381"/>
                    </a:lnTo>
                    <a:lnTo>
                      <a:pt x="74" y="466"/>
                    </a:lnTo>
                    <a:lnTo>
                      <a:pt x="63" y="534"/>
                    </a:lnTo>
                    <a:lnTo>
                      <a:pt x="57" y="593"/>
                    </a:lnTo>
                    <a:lnTo>
                      <a:pt x="46" y="644"/>
                    </a:lnTo>
                    <a:lnTo>
                      <a:pt x="34" y="694"/>
                    </a:lnTo>
                    <a:lnTo>
                      <a:pt x="34" y="745"/>
                    </a:lnTo>
                    <a:lnTo>
                      <a:pt x="40" y="813"/>
                    </a:lnTo>
                    <a:lnTo>
                      <a:pt x="46" y="855"/>
                    </a:lnTo>
                    <a:lnTo>
                      <a:pt x="57" y="898"/>
                    </a:lnTo>
                    <a:lnTo>
                      <a:pt x="68" y="932"/>
                    </a:lnTo>
                    <a:lnTo>
                      <a:pt x="85" y="957"/>
                    </a:lnTo>
                    <a:lnTo>
                      <a:pt x="102" y="982"/>
                    </a:lnTo>
                    <a:lnTo>
                      <a:pt x="125" y="999"/>
                    </a:lnTo>
                    <a:lnTo>
                      <a:pt x="142" y="1016"/>
                    </a:lnTo>
                    <a:lnTo>
                      <a:pt x="165" y="1033"/>
                    </a:lnTo>
                    <a:lnTo>
                      <a:pt x="188" y="1042"/>
                    </a:lnTo>
                    <a:lnTo>
                      <a:pt x="205" y="1050"/>
                    </a:lnTo>
                    <a:lnTo>
                      <a:pt x="222" y="1059"/>
                    </a:lnTo>
                    <a:lnTo>
                      <a:pt x="239" y="1067"/>
                    </a:lnTo>
                    <a:lnTo>
                      <a:pt x="256" y="1067"/>
                    </a:lnTo>
                    <a:lnTo>
                      <a:pt x="267" y="1067"/>
                    </a:lnTo>
                    <a:lnTo>
                      <a:pt x="273" y="1067"/>
                    </a:lnTo>
                    <a:lnTo>
                      <a:pt x="273" y="1067"/>
                    </a:lnTo>
                    <a:lnTo>
                      <a:pt x="301" y="1067"/>
                    </a:lnTo>
                    <a:lnTo>
                      <a:pt x="324" y="1067"/>
                    </a:lnTo>
                    <a:lnTo>
                      <a:pt x="341" y="1059"/>
                    </a:lnTo>
                    <a:lnTo>
                      <a:pt x="364" y="1050"/>
                    </a:lnTo>
                    <a:lnTo>
                      <a:pt x="381" y="1042"/>
                    </a:lnTo>
                    <a:lnTo>
                      <a:pt x="398" y="1033"/>
                    </a:lnTo>
                    <a:lnTo>
                      <a:pt x="409" y="1025"/>
                    </a:lnTo>
                    <a:lnTo>
                      <a:pt x="421" y="1008"/>
                    </a:lnTo>
                    <a:lnTo>
                      <a:pt x="432" y="991"/>
                    </a:lnTo>
                    <a:lnTo>
                      <a:pt x="444" y="974"/>
                    </a:lnTo>
                    <a:lnTo>
                      <a:pt x="449" y="965"/>
                    </a:lnTo>
                    <a:lnTo>
                      <a:pt x="461" y="949"/>
                    </a:lnTo>
                    <a:lnTo>
                      <a:pt x="466" y="932"/>
                    </a:lnTo>
                    <a:lnTo>
                      <a:pt x="466" y="915"/>
                    </a:lnTo>
                    <a:lnTo>
                      <a:pt x="472" y="898"/>
                    </a:lnTo>
                    <a:lnTo>
                      <a:pt x="472" y="881"/>
                    </a:lnTo>
                    <a:lnTo>
                      <a:pt x="489" y="788"/>
                    </a:lnTo>
                    <a:lnTo>
                      <a:pt x="500" y="694"/>
                    </a:lnTo>
                    <a:lnTo>
                      <a:pt x="517" y="618"/>
                    </a:lnTo>
                    <a:lnTo>
                      <a:pt x="535" y="550"/>
                    </a:lnTo>
                    <a:lnTo>
                      <a:pt x="552" y="491"/>
                    </a:lnTo>
                    <a:lnTo>
                      <a:pt x="569" y="440"/>
                    </a:lnTo>
                    <a:lnTo>
                      <a:pt x="586" y="390"/>
                    </a:lnTo>
                    <a:lnTo>
                      <a:pt x="603" y="356"/>
                    </a:lnTo>
                    <a:lnTo>
                      <a:pt x="620" y="322"/>
                    </a:lnTo>
                    <a:lnTo>
                      <a:pt x="631" y="296"/>
                    </a:lnTo>
                    <a:lnTo>
                      <a:pt x="648" y="279"/>
                    </a:lnTo>
                    <a:lnTo>
                      <a:pt x="660" y="263"/>
                    </a:lnTo>
                    <a:lnTo>
                      <a:pt x="665" y="254"/>
                    </a:lnTo>
                    <a:lnTo>
                      <a:pt x="677" y="246"/>
                    </a:lnTo>
                    <a:lnTo>
                      <a:pt x="682" y="237"/>
                    </a:lnTo>
                    <a:lnTo>
                      <a:pt x="682" y="237"/>
                    </a:lnTo>
                    <a:lnTo>
                      <a:pt x="682" y="229"/>
                    </a:lnTo>
                    <a:lnTo>
                      <a:pt x="677" y="220"/>
                    </a:lnTo>
                    <a:lnTo>
                      <a:pt x="671" y="212"/>
                    </a:lnTo>
                    <a:lnTo>
                      <a:pt x="671" y="195"/>
                    </a:lnTo>
                    <a:lnTo>
                      <a:pt x="665" y="186"/>
                    </a:lnTo>
                    <a:lnTo>
                      <a:pt x="660" y="178"/>
                    </a:lnTo>
                    <a:lnTo>
                      <a:pt x="654" y="161"/>
                    </a:lnTo>
                    <a:lnTo>
                      <a:pt x="654" y="161"/>
                    </a:lnTo>
                    <a:lnTo>
                      <a:pt x="643" y="169"/>
                    </a:lnTo>
                    <a:lnTo>
                      <a:pt x="625" y="178"/>
                    </a:lnTo>
                    <a:lnTo>
                      <a:pt x="608" y="203"/>
                    </a:lnTo>
                    <a:lnTo>
                      <a:pt x="591" y="229"/>
                    </a:lnTo>
                    <a:lnTo>
                      <a:pt x="574" y="254"/>
                    </a:lnTo>
                    <a:lnTo>
                      <a:pt x="557" y="279"/>
                    </a:lnTo>
                    <a:lnTo>
                      <a:pt x="540" y="313"/>
                    </a:lnTo>
                    <a:lnTo>
                      <a:pt x="529" y="339"/>
                    </a:lnTo>
                    <a:lnTo>
                      <a:pt x="506" y="407"/>
                    </a:lnTo>
                    <a:lnTo>
                      <a:pt x="489" y="474"/>
                    </a:lnTo>
                    <a:lnTo>
                      <a:pt x="478" y="534"/>
                    </a:lnTo>
                    <a:lnTo>
                      <a:pt x="466" y="593"/>
                    </a:lnTo>
                    <a:lnTo>
                      <a:pt x="455" y="661"/>
                    </a:lnTo>
                    <a:lnTo>
                      <a:pt x="444" y="720"/>
                    </a:lnTo>
                    <a:lnTo>
                      <a:pt x="432" y="779"/>
                    </a:lnTo>
                    <a:lnTo>
                      <a:pt x="421" y="838"/>
                    </a:lnTo>
                    <a:lnTo>
                      <a:pt x="415" y="855"/>
                    </a:lnTo>
                    <a:lnTo>
                      <a:pt x="409" y="881"/>
                    </a:lnTo>
                    <a:lnTo>
                      <a:pt x="404" y="898"/>
                    </a:lnTo>
                    <a:lnTo>
                      <a:pt x="398" y="915"/>
                    </a:lnTo>
                    <a:lnTo>
                      <a:pt x="387" y="923"/>
                    </a:lnTo>
                    <a:lnTo>
                      <a:pt x="375" y="940"/>
                    </a:lnTo>
                    <a:lnTo>
                      <a:pt x="370" y="949"/>
                    </a:lnTo>
                    <a:lnTo>
                      <a:pt x="358" y="957"/>
                    </a:lnTo>
                    <a:lnTo>
                      <a:pt x="347" y="965"/>
                    </a:lnTo>
                    <a:lnTo>
                      <a:pt x="330" y="974"/>
                    </a:lnTo>
                    <a:lnTo>
                      <a:pt x="319" y="974"/>
                    </a:lnTo>
                    <a:lnTo>
                      <a:pt x="307" y="974"/>
                    </a:lnTo>
                    <a:lnTo>
                      <a:pt x="290" y="974"/>
                    </a:lnTo>
                    <a:lnTo>
                      <a:pt x="273" y="974"/>
                    </a:lnTo>
                    <a:lnTo>
                      <a:pt x="262" y="974"/>
                    </a:lnTo>
                    <a:lnTo>
                      <a:pt x="245" y="965"/>
                    </a:lnTo>
                    <a:lnTo>
                      <a:pt x="211" y="957"/>
                    </a:lnTo>
                    <a:lnTo>
                      <a:pt x="182" y="940"/>
                    </a:lnTo>
                    <a:lnTo>
                      <a:pt x="159" y="923"/>
                    </a:lnTo>
                    <a:lnTo>
                      <a:pt x="137" y="898"/>
                    </a:lnTo>
                    <a:lnTo>
                      <a:pt x="120" y="872"/>
                    </a:lnTo>
                    <a:lnTo>
                      <a:pt x="108" y="838"/>
                    </a:lnTo>
                    <a:lnTo>
                      <a:pt x="102" y="805"/>
                    </a:lnTo>
                    <a:lnTo>
                      <a:pt x="97" y="771"/>
                    </a:lnTo>
                    <a:lnTo>
                      <a:pt x="102" y="720"/>
                    </a:lnTo>
                    <a:lnTo>
                      <a:pt x="102" y="669"/>
                    </a:lnTo>
                    <a:lnTo>
                      <a:pt x="108" y="618"/>
                    </a:lnTo>
                    <a:lnTo>
                      <a:pt x="120" y="576"/>
                    </a:lnTo>
                    <a:lnTo>
                      <a:pt x="125" y="525"/>
                    </a:lnTo>
                    <a:lnTo>
                      <a:pt x="131" y="466"/>
                    </a:lnTo>
                    <a:lnTo>
                      <a:pt x="142" y="398"/>
                    </a:lnTo>
                    <a:lnTo>
                      <a:pt x="142" y="322"/>
                    </a:lnTo>
                    <a:lnTo>
                      <a:pt x="142" y="237"/>
                    </a:lnTo>
                    <a:lnTo>
                      <a:pt x="137" y="169"/>
                    </a:lnTo>
                    <a:lnTo>
                      <a:pt x="125" y="119"/>
                    </a:lnTo>
                    <a:lnTo>
                      <a:pt x="108" y="76"/>
                    </a:lnTo>
                    <a:lnTo>
                      <a:pt x="85" y="42"/>
                    </a:lnTo>
                    <a:lnTo>
                      <a:pt x="68" y="17"/>
                    </a:lnTo>
                    <a:lnTo>
                      <a:pt x="57" y="8"/>
                    </a:lnTo>
                    <a:lnTo>
                      <a:pt x="40" y="0"/>
                    </a:lnTo>
                    <a:lnTo>
                      <a:pt x="34" y="0"/>
                    </a:lnTo>
                    <a:lnTo>
                      <a:pt x="29" y="8"/>
                    </a:lnTo>
                    <a:lnTo>
                      <a:pt x="23" y="17"/>
                    </a:lnTo>
                    <a:lnTo>
                      <a:pt x="17" y="25"/>
                    </a:lnTo>
                    <a:lnTo>
                      <a:pt x="12" y="25"/>
                    </a:lnTo>
                    <a:lnTo>
                      <a:pt x="6" y="34"/>
                    </a:lnTo>
                    <a:lnTo>
                      <a:pt x="0" y="42"/>
                    </a:lnTo>
                    <a:lnTo>
                      <a:pt x="0" y="51"/>
                    </a:lnTo>
                    <a:lnTo>
                      <a:pt x="12" y="59"/>
                    </a:lnTo>
                    <a:lnTo>
                      <a:pt x="23" y="68"/>
                    </a:lnTo>
                    <a:lnTo>
                      <a:pt x="34" y="85"/>
                    </a:lnTo>
                    <a:lnTo>
                      <a:pt x="51" y="110"/>
                    </a:lnTo>
                    <a:lnTo>
                      <a:pt x="63" y="144"/>
                    </a:lnTo>
                    <a:lnTo>
                      <a:pt x="74" y="178"/>
                    </a:lnTo>
                    <a:lnTo>
                      <a:pt x="80" y="220"/>
                    </a:lnTo>
                    <a:lnTo>
                      <a:pt x="80" y="271"/>
                    </a:lnTo>
                    <a:close/>
                  </a:path>
                </a:pathLst>
              </a:custGeom>
              <a:solidFill>
                <a:srgbClr val="000000"/>
              </a:solidFill>
              <a:ln w="9525">
                <a:noFill/>
                <a:round/>
                <a:headEnd/>
                <a:tailEnd/>
              </a:ln>
            </p:spPr>
            <p:txBody>
              <a:bodyPr/>
              <a:lstStyle/>
              <a:p>
                <a:endParaRPr lang="en-US"/>
              </a:p>
            </p:txBody>
          </p:sp>
          <p:sp>
            <p:nvSpPr>
              <p:cNvPr id="2130" name="Freeform 82"/>
              <p:cNvSpPr>
                <a:spLocks/>
              </p:cNvSpPr>
              <p:nvPr/>
            </p:nvSpPr>
            <p:spPr bwMode="auto">
              <a:xfrm>
                <a:off x="626" y="535"/>
                <a:ext cx="648" cy="1025"/>
              </a:xfrm>
              <a:custGeom>
                <a:avLst/>
                <a:gdLst/>
                <a:ahLst/>
                <a:cxnLst>
                  <a:cxn ang="0">
                    <a:pos x="648" y="203"/>
                  </a:cxn>
                  <a:cxn ang="0">
                    <a:pos x="631" y="220"/>
                  </a:cxn>
                  <a:cxn ang="0">
                    <a:pos x="597" y="271"/>
                  </a:cxn>
                  <a:cxn ang="0">
                    <a:pos x="557" y="339"/>
                  </a:cxn>
                  <a:cxn ang="0">
                    <a:pos x="518" y="449"/>
                  </a:cxn>
                  <a:cxn ang="0">
                    <a:pos x="483" y="601"/>
                  </a:cxn>
                  <a:cxn ang="0">
                    <a:pos x="466" y="686"/>
                  </a:cxn>
                  <a:cxn ang="0">
                    <a:pos x="444" y="830"/>
                  </a:cxn>
                  <a:cxn ang="0">
                    <a:pos x="427" y="906"/>
                  </a:cxn>
                  <a:cxn ang="0">
                    <a:pos x="415" y="940"/>
                  </a:cxn>
                  <a:cxn ang="0">
                    <a:pos x="387" y="974"/>
                  </a:cxn>
                  <a:cxn ang="0">
                    <a:pos x="353" y="1008"/>
                  </a:cxn>
                  <a:cxn ang="0">
                    <a:pos x="307" y="1025"/>
                  </a:cxn>
                  <a:cxn ang="0">
                    <a:pos x="245" y="1025"/>
                  </a:cxn>
                  <a:cxn ang="0">
                    <a:pos x="228" y="1025"/>
                  </a:cxn>
                  <a:cxn ang="0">
                    <a:pos x="188" y="1016"/>
                  </a:cxn>
                  <a:cxn ang="0">
                    <a:pos x="137" y="991"/>
                  </a:cxn>
                  <a:cxn ang="0">
                    <a:pos x="91" y="940"/>
                  </a:cxn>
                  <a:cxn ang="0">
                    <a:pos x="51" y="864"/>
                  </a:cxn>
                  <a:cxn ang="0">
                    <a:pos x="40" y="813"/>
                  </a:cxn>
                  <a:cxn ang="0">
                    <a:pos x="34" y="737"/>
                  </a:cxn>
                  <a:cxn ang="0">
                    <a:pos x="51" y="576"/>
                  </a:cxn>
                  <a:cxn ang="0">
                    <a:pos x="68" y="500"/>
                  </a:cxn>
                  <a:cxn ang="0">
                    <a:pos x="80" y="313"/>
                  </a:cxn>
                  <a:cxn ang="0">
                    <a:pos x="68" y="152"/>
                  </a:cxn>
                  <a:cxn ang="0">
                    <a:pos x="57" y="102"/>
                  </a:cxn>
                  <a:cxn ang="0">
                    <a:pos x="23" y="42"/>
                  </a:cxn>
                  <a:cxn ang="0">
                    <a:pos x="23" y="0"/>
                  </a:cxn>
                  <a:cxn ang="0">
                    <a:pos x="51" y="42"/>
                  </a:cxn>
                  <a:cxn ang="0">
                    <a:pos x="91" y="127"/>
                  </a:cxn>
                  <a:cxn ang="0">
                    <a:pos x="97" y="195"/>
                  </a:cxn>
                  <a:cxn ang="0">
                    <a:pos x="103" y="347"/>
                  </a:cxn>
                  <a:cxn ang="0">
                    <a:pos x="80" y="576"/>
                  </a:cxn>
                  <a:cxn ang="0">
                    <a:pos x="68" y="644"/>
                  </a:cxn>
                  <a:cxn ang="0">
                    <a:pos x="63" y="771"/>
                  </a:cxn>
                  <a:cxn ang="0">
                    <a:pos x="80" y="847"/>
                  </a:cxn>
                  <a:cxn ang="0">
                    <a:pos x="85" y="872"/>
                  </a:cxn>
                  <a:cxn ang="0">
                    <a:pos x="103" y="898"/>
                  </a:cxn>
                  <a:cxn ang="0">
                    <a:pos x="131" y="940"/>
                  </a:cxn>
                  <a:cxn ang="0">
                    <a:pos x="182" y="965"/>
                  </a:cxn>
                  <a:cxn ang="0">
                    <a:pos x="250" y="982"/>
                  </a:cxn>
                  <a:cxn ang="0">
                    <a:pos x="302" y="982"/>
                  </a:cxn>
                  <a:cxn ang="0">
                    <a:pos x="336" y="974"/>
                  </a:cxn>
                  <a:cxn ang="0">
                    <a:pos x="364" y="948"/>
                  </a:cxn>
                  <a:cxn ang="0">
                    <a:pos x="387" y="923"/>
                  </a:cxn>
                  <a:cxn ang="0">
                    <a:pos x="404" y="881"/>
                  </a:cxn>
                  <a:cxn ang="0">
                    <a:pos x="415" y="838"/>
                  </a:cxn>
                  <a:cxn ang="0">
                    <a:pos x="438" y="720"/>
                  </a:cxn>
                  <a:cxn ang="0">
                    <a:pos x="461" y="584"/>
                  </a:cxn>
                  <a:cxn ang="0">
                    <a:pos x="478" y="517"/>
                  </a:cxn>
                  <a:cxn ang="0">
                    <a:pos x="500" y="423"/>
                  </a:cxn>
                  <a:cxn ang="0">
                    <a:pos x="535" y="330"/>
                  </a:cxn>
                  <a:cxn ang="0">
                    <a:pos x="574" y="246"/>
                  </a:cxn>
                  <a:cxn ang="0">
                    <a:pos x="620" y="186"/>
                  </a:cxn>
                </a:cxnLst>
                <a:rect l="0" t="0" r="r" b="b"/>
                <a:pathLst>
                  <a:path w="648" h="1025">
                    <a:moveTo>
                      <a:pt x="637" y="169"/>
                    </a:moveTo>
                    <a:lnTo>
                      <a:pt x="648" y="203"/>
                    </a:lnTo>
                    <a:lnTo>
                      <a:pt x="648" y="203"/>
                    </a:lnTo>
                    <a:lnTo>
                      <a:pt x="643" y="212"/>
                    </a:lnTo>
                    <a:lnTo>
                      <a:pt x="637" y="212"/>
                    </a:lnTo>
                    <a:lnTo>
                      <a:pt x="631" y="220"/>
                    </a:lnTo>
                    <a:lnTo>
                      <a:pt x="620" y="237"/>
                    </a:lnTo>
                    <a:lnTo>
                      <a:pt x="608" y="254"/>
                    </a:lnTo>
                    <a:lnTo>
                      <a:pt x="597" y="271"/>
                    </a:lnTo>
                    <a:lnTo>
                      <a:pt x="580" y="288"/>
                    </a:lnTo>
                    <a:lnTo>
                      <a:pt x="569" y="313"/>
                    </a:lnTo>
                    <a:lnTo>
                      <a:pt x="557" y="339"/>
                    </a:lnTo>
                    <a:lnTo>
                      <a:pt x="540" y="373"/>
                    </a:lnTo>
                    <a:lnTo>
                      <a:pt x="529" y="415"/>
                    </a:lnTo>
                    <a:lnTo>
                      <a:pt x="518" y="449"/>
                    </a:lnTo>
                    <a:lnTo>
                      <a:pt x="500" y="500"/>
                    </a:lnTo>
                    <a:lnTo>
                      <a:pt x="489" y="550"/>
                    </a:lnTo>
                    <a:lnTo>
                      <a:pt x="483" y="601"/>
                    </a:lnTo>
                    <a:lnTo>
                      <a:pt x="478" y="610"/>
                    </a:lnTo>
                    <a:lnTo>
                      <a:pt x="472" y="644"/>
                    </a:lnTo>
                    <a:lnTo>
                      <a:pt x="466" y="686"/>
                    </a:lnTo>
                    <a:lnTo>
                      <a:pt x="461" y="737"/>
                    </a:lnTo>
                    <a:lnTo>
                      <a:pt x="449" y="788"/>
                    </a:lnTo>
                    <a:lnTo>
                      <a:pt x="444" y="830"/>
                    </a:lnTo>
                    <a:lnTo>
                      <a:pt x="432" y="872"/>
                    </a:lnTo>
                    <a:lnTo>
                      <a:pt x="432" y="889"/>
                    </a:lnTo>
                    <a:lnTo>
                      <a:pt x="427" y="906"/>
                    </a:lnTo>
                    <a:lnTo>
                      <a:pt x="427" y="915"/>
                    </a:lnTo>
                    <a:lnTo>
                      <a:pt x="421" y="932"/>
                    </a:lnTo>
                    <a:lnTo>
                      <a:pt x="415" y="940"/>
                    </a:lnTo>
                    <a:lnTo>
                      <a:pt x="404" y="957"/>
                    </a:lnTo>
                    <a:lnTo>
                      <a:pt x="398" y="965"/>
                    </a:lnTo>
                    <a:lnTo>
                      <a:pt x="387" y="974"/>
                    </a:lnTo>
                    <a:lnTo>
                      <a:pt x="381" y="991"/>
                    </a:lnTo>
                    <a:lnTo>
                      <a:pt x="370" y="999"/>
                    </a:lnTo>
                    <a:lnTo>
                      <a:pt x="353" y="1008"/>
                    </a:lnTo>
                    <a:lnTo>
                      <a:pt x="341" y="1016"/>
                    </a:lnTo>
                    <a:lnTo>
                      <a:pt x="324" y="1016"/>
                    </a:lnTo>
                    <a:lnTo>
                      <a:pt x="307" y="1025"/>
                    </a:lnTo>
                    <a:lnTo>
                      <a:pt x="284" y="1025"/>
                    </a:lnTo>
                    <a:lnTo>
                      <a:pt x="267" y="1025"/>
                    </a:lnTo>
                    <a:lnTo>
                      <a:pt x="245" y="1025"/>
                    </a:lnTo>
                    <a:lnTo>
                      <a:pt x="245" y="1025"/>
                    </a:lnTo>
                    <a:lnTo>
                      <a:pt x="239" y="1025"/>
                    </a:lnTo>
                    <a:lnTo>
                      <a:pt x="228" y="1025"/>
                    </a:lnTo>
                    <a:lnTo>
                      <a:pt x="216" y="1016"/>
                    </a:lnTo>
                    <a:lnTo>
                      <a:pt x="205" y="1016"/>
                    </a:lnTo>
                    <a:lnTo>
                      <a:pt x="188" y="1016"/>
                    </a:lnTo>
                    <a:lnTo>
                      <a:pt x="176" y="1008"/>
                    </a:lnTo>
                    <a:lnTo>
                      <a:pt x="159" y="999"/>
                    </a:lnTo>
                    <a:lnTo>
                      <a:pt x="137" y="991"/>
                    </a:lnTo>
                    <a:lnTo>
                      <a:pt x="125" y="974"/>
                    </a:lnTo>
                    <a:lnTo>
                      <a:pt x="103" y="957"/>
                    </a:lnTo>
                    <a:lnTo>
                      <a:pt x="91" y="940"/>
                    </a:lnTo>
                    <a:lnTo>
                      <a:pt x="74" y="915"/>
                    </a:lnTo>
                    <a:lnTo>
                      <a:pt x="63" y="889"/>
                    </a:lnTo>
                    <a:lnTo>
                      <a:pt x="51" y="864"/>
                    </a:lnTo>
                    <a:lnTo>
                      <a:pt x="46" y="830"/>
                    </a:lnTo>
                    <a:lnTo>
                      <a:pt x="46" y="830"/>
                    </a:lnTo>
                    <a:lnTo>
                      <a:pt x="40" y="813"/>
                    </a:lnTo>
                    <a:lnTo>
                      <a:pt x="40" y="796"/>
                    </a:lnTo>
                    <a:lnTo>
                      <a:pt x="40" y="771"/>
                    </a:lnTo>
                    <a:lnTo>
                      <a:pt x="34" y="737"/>
                    </a:lnTo>
                    <a:lnTo>
                      <a:pt x="40" y="694"/>
                    </a:lnTo>
                    <a:lnTo>
                      <a:pt x="46" y="644"/>
                    </a:lnTo>
                    <a:lnTo>
                      <a:pt x="51" y="576"/>
                    </a:lnTo>
                    <a:lnTo>
                      <a:pt x="57" y="567"/>
                    </a:lnTo>
                    <a:lnTo>
                      <a:pt x="63" y="542"/>
                    </a:lnTo>
                    <a:lnTo>
                      <a:pt x="68" y="500"/>
                    </a:lnTo>
                    <a:lnTo>
                      <a:pt x="74" y="440"/>
                    </a:lnTo>
                    <a:lnTo>
                      <a:pt x="80" y="381"/>
                    </a:lnTo>
                    <a:lnTo>
                      <a:pt x="80" y="313"/>
                    </a:lnTo>
                    <a:lnTo>
                      <a:pt x="80" y="237"/>
                    </a:lnTo>
                    <a:lnTo>
                      <a:pt x="74" y="161"/>
                    </a:lnTo>
                    <a:lnTo>
                      <a:pt x="68" y="152"/>
                    </a:lnTo>
                    <a:lnTo>
                      <a:pt x="68" y="144"/>
                    </a:lnTo>
                    <a:lnTo>
                      <a:pt x="63" y="127"/>
                    </a:lnTo>
                    <a:lnTo>
                      <a:pt x="57" y="102"/>
                    </a:lnTo>
                    <a:lnTo>
                      <a:pt x="46" y="85"/>
                    </a:lnTo>
                    <a:lnTo>
                      <a:pt x="34" y="59"/>
                    </a:lnTo>
                    <a:lnTo>
                      <a:pt x="23" y="42"/>
                    </a:lnTo>
                    <a:lnTo>
                      <a:pt x="0" y="25"/>
                    </a:lnTo>
                    <a:lnTo>
                      <a:pt x="17" y="0"/>
                    </a:lnTo>
                    <a:lnTo>
                      <a:pt x="23" y="0"/>
                    </a:lnTo>
                    <a:lnTo>
                      <a:pt x="29" y="8"/>
                    </a:lnTo>
                    <a:lnTo>
                      <a:pt x="40" y="25"/>
                    </a:lnTo>
                    <a:lnTo>
                      <a:pt x="51" y="42"/>
                    </a:lnTo>
                    <a:lnTo>
                      <a:pt x="68" y="59"/>
                    </a:lnTo>
                    <a:lnTo>
                      <a:pt x="80" y="93"/>
                    </a:lnTo>
                    <a:lnTo>
                      <a:pt x="91" y="127"/>
                    </a:lnTo>
                    <a:lnTo>
                      <a:pt x="97" y="161"/>
                    </a:lnTo>
                    <a:lnTo>
                      <a:pt x="97" y="169"/>
                    </a:lnTo>
                    <a:lnTo>
                      <a:pt x="97" y="195"/>
                    </a:lnTo>
                    <a:lnTo>
                      <a:pt x="103" y="237"/>
                    </a:lnTo>
                    <a:lnTo>
                      <a:pt x="103" y="288"/>
                    </a:lnTo>
                    <a:lnTo>
                      <a:pt x="103" y="347"/>
                    </a:lnTo>
                    <a:lnTo>
                      <a:pt x="97" y="415"/>
                    </a:lnTo>
                    <a:lnTo>
                      <a:pt x="91" y="491"/>
                    </a:lnTo>
                    <a:lnTo>
                      <a:pt x="80" y="576"/>
                    </a:lnTo>
                    <a:lnTo>
                      <a:pt x="80" y="584"/>
                    </a:lnTo>
                    <a:lnTo>
                      <a:pt x="74" y="610"/>
                    </a:lnTo>
                    <a:lnTo>
                      <a:pt x="68" y="644"/>
                    </a:lnTo>
                    <a:lnTo>
                      <a:pt x="68" y="677"/>
                    </a:lnTo>
                    <a:lnTo>
                      <a:pt x="63" y="728"/>
                    </a:lnTo>
                    <a:lnTo>
                      <a:pt x="63" y="771"/>
                    </a:lnTo>
                    <a:lnTo>
                      <a:pt x="68" y="813"/>
                    </a:lnTo>
                    <a:lnTo>
                      <a:pt x="80" y="847"/>
                    </a:lnTo>
                    <a:lnTo>
                      <a:pt x="80" y="847"/>
                    </a:lnTo>
                    <a:lnTo>
                      <a:pt x="80" y="855"/>
                    </a:lnTo>
                    <a:lnTo>
                      <a:pt x="80" y="864"/>
                    </a:lnTo>
                    <a:lnTo>
                      <a:pt x="85" y="872"/>
                    </a:lnTo>
                    <a:lnTo>
                      <a:pt x="91" y="881"/>
                    </a:lnTo>
                    <a:lnTo>
                      <a:pt x="91" y="889"/>
                    </a:lnTo>
                    <a:lnTo>
                      <a:pt x="103" y="898"/>
                    </a:lnTo>
                    <a:lnTo>
                      <a:pt x="108" y="915"/>
                    </a:lnTo>
                    <a:lnTo>
                      <a:pt x="120" y="923"/>
                    </a:lnTo>
                    <a:lnTo>
                      <a:pt x="131" y="940"/>
                    </a:lnTo>
                    <a:lnTo>
                      <a:pt x="148" y="948"/>
                    </a:lnTo>
                    <a:lnTo>
                      <a:pt x="165" y="957"/>
                    </a:lnTo>
                    <a:lnTo>
                      <a:pt x="182" y="965"/>
                    </a:lnTo>
                    <a:lnTo>
                      <a:pt x="199" y="974"/>
                    </a:lnTo>
                    <a:lnTo>
                      <a:pt x="228" y="982"/>
                    </a:lnTo>
                    <a:lnTo>
                      <a:pt x="250" y="982"/>
                    </a:lnTo>
                    <a:lnTo>
                      <a:pt x="267" y="982"/>
                    </a:lnTo>
                    <a:lnTo>
                      <a:pt x="284" y="982"/>
                    </a:lnTo>
                    <a:lnTo>
                      <a:pt x="302" y="982"/>
                    </a:lnTo>
                    <a:lnTo>
                      <a:pt x="313" y="982"/>
                    </a:lnTo>
                    <a:lnTo>
                      <a:pt x="324" y="974"/>
                    </a:lnTo>
                    <a:lnTo>
                      <a:pt x="336" y="974"/>
                    </a:lnTo>
                    <a:lnTo>
                      <a:pt x="347" y="965"/>
                    </a:lnTo>
                    <a:lnTo>
                      <a:pt x="358" y="957"/>
                    </a:lnTo>
                    <a:lnTo>
                      <a:pt x="364" y="948"/>
                    </a:lnTo>
                    <a:lnTo>
                      <a:pt x="375" y="940"/>
                    </a:lnTo>
                    <a:lnTo>
                      <a:pt x="381" y="932"/>
                    </a:lnTo>
                    <a:lnTo>
                      <a:pt x="387" y="923"/>
                    </a:lnTo>
                    <a:lnTo>
                      <a:pt x="392" y="915"/>
                    </a:lnTo>
                    <a:lnTo>
                      <a:pt x="398" y="898"/>
                    </a:lnTo>
                    <a:lnTo>
                      <a:pt x="404" y="881"/>
                    </a:lnTo>
                    <a:lnTo>
                      <a:pt x="410" y="872"/>
                    </a:lnTo>
                    <a:lnTo>
                      <a:pt x="415" y="864"/>
                    </a:lnTo>
                    <a:lnTo>
                      <a:pt x="415" y="838"/>
                    </a:lnTo>
                    <a:lnTo>
                      <a:pt x="421" y="804"/>
                    </a:lnTo>
                    <a:lnTo>
                      <a:pt x="432" y="771"/>
                    </a:lnTo>
                    <a:lnTo>
                      <a:pt x="438" y="720"/>
                    </a:lnTo>
                    <a:lnTo>
                      <a:pt x="449" y="669"/>
                    </a:lnTo>
                    <a:lnTo>
                      <a:pt x="455" y="627"/>
                    </a:lnTo>
                    <a:lnTo>
                      <a:pt x="461" y="584"/>
                    </a:lnTo>
                    <a:lnTo>
                      <a:pt x="466" y="559"/>
                    </a:lnTo>
                    <a:lnTo>
                      <a:pt x="472" y="542"/>
                    </a:lnTo>
                    <a:lnTo>
                      <a:pt x="478" y="517"/>
                    </a:lnTo>
                    <a:lnTo>
                      <a:pt x="483" y="483"/>
                    </a:lnTo>
                    <a:lnTo>
                      <a:pt x="489" y="457"/>
                    </a:lnTo>
                    <a:lnTo>
                      <a:pt x="500" y="423"/>
                    </a:lnTo>
                    <a:lnTo>
                      <a:pt x="512" y="398"/>
                    </a:lnTo>
                    <a:lnTo>
                      <a:pt x="523" y="364"/>
                    </a:lnTo>
                    <a:lnTo>
                      <a:pt x="535" y="330"/>
                    </a:lnTo>
                    <a:lnTo>
                      <a:pt x="546" y="305"/>
                    </a:lnTo>
                    <a:lnTo>
                      <a:pt x="557" y="279"/>
                    </a:lnTo>
                    <a:lnTo>
                      <a:pt x="574" y="246"/>
                    </a:lnTo>
                    <a:lnTo>
                      <a:pt x="586" y="220"/>
                    </a:lnTo>
                    <a:lnTo>
                      <a:pt x="603" y="203"/>
                    </a:lnTo>
                    <a:lnTo>
                      <a:pt x="620" y="186"/>
                    </a:lnTo>
                    <a:lnTo>
                      <a:pt x="637" y="169"/>
                    </a:lnTo>
                    <a:close/>
                  </a:path>
                </a:pathLst>
              </a:custGeom>
              <a:solidFill>
                <a:srgbClr val="FFFFFF"/>
              </a:solidFill>
              <a:ln w="9525">
                <a:noFill/>
                <a:round/>
                <a:headEnd/>
                <a:tailEnd/>
              </a:ln>
            </p:spPr>
            <p:txBody>
              <a:bodyPr/>
              <a:lstStyle/>
              <a:p>
                <a:endParaRPr lang="en-US"/>
              </a:p>
            </p:txBody>
          </p:sp>
          <p:sp>
            <p:nvSpPr>
              <p:cNvPr id="2131" name="Freeform 83"/>
              <p:cNvSpPr>
                <a:spLocks/>
              </p:cNvSpPr>
              <p:nvPr/>
            </p:nvSpPr>
            <p:spPr bwMode="auto">
              <a:xfrm>
                <a:off x="393" y="1204"/>
                <a:ext cx="455" cy="593"/>
              </a:xfrm>
              <a:custGeom>
                <a:avLst/>
                <a:gdLst/>
                <a:ahLst/>
                <a:cxnLst>
                  <a:cxn ang="0">
                    <a:pos x="0" y="0"/>
                  </a:cxn>
                  <a:cxn ang="0">
                    <a:pos x="0" y="0"/>
                  </a:cxn>
                  <a:cxn ang="0">
                    <a:pos x="0" y="17"/>
                  </a:cxn>
                  <a:cxn ang="0">
                    <a:pos x="0" y="42"/>
                  </a:cxn>
                  <a:cxn ang="0">
                    <a:pos x="6" y="76"/>
                  </a:cxn>
                  <a:cxn ang="0">
                    <a:pos x="17" y="119"/>
                  </a:cxn>
                  <a:cxn ang="0">
                    <a:pos x="29" y="161"/>
                  </a:cxn>
                  <a:cxn ang="0">
                    <a:pos x="40" y="212"/>
                  </a:cxn>
                  <a:cxn ang="0">
                    <a:pos x="63" y="263"/>
                  </a:cxn>
                  <a:cxn ang="0">
                    <a:pos x="85" y="322"/>
                  </a:cxn>
                  <a:cxn ang="0">
                    <a:pos x="120" y="373"/>
                  </a:cxn>
                  <a:cxn ang="0">
                    <a:pos x="154" y="423"/>
                  </a:cxn>
                  <a:cxn ang="0">
                    <a:pos x="199" y="466"/>
                  </a:cxn>
                  <a:cxn ang="0">
                    <a:pos x="250" y="508"/>
                  </a:cxn>
                  <a:cxn ang="0">
                    <a:pos x="313" y="542"/>
                  </a:cxn>
                  <a:cxn ang="0">
                    <a:pos x="381" y="567"/>
                  </a:cxn>
                  <a:cxn ang="0">
                    <a:pos x="455" y="584"/>
                  </a:cxn>
                  <a:cxn ang="0">
                    <a:pos x="455" y="584"/>
                  </a:cxn>
                  <a:cxn ang="0">
                    <a:pos x="438" y="593"/>
                  </a:cxn>
                  <a:cxn ang="0">
                    <a:pos x="415" y="593"/>
                  </a:cxn>
                  <a:cxn ang="0">
                    <a:pos x="381" y="584"/>
                  </a:cxn>
                  <a:cxn ang="0">
                    <a:pos x="347" y="584"/>
                  </a:cxn>
                  <a:cxn ang="0">
                    <a:pos x="307" y="576"/>
                  </a:cxn>
                  <a:cxn ang="0">
                    <a:pos x="267" y="559"/>
                  </a:cxn>
                  <a:cxn ang="0">
                    <a:pos x="222" y="542"/>
                  </a:cxn>
                  <a:cxn ang="0">
                    <a:pos x="176" y="508"/>
                  </a:cxn>
                  <a:cxn ang="0">
                    <a:pos x="137" y="474"/>
                  </a:cxn>
                  <a:cxn ang="0">
                    <a:pos x="97" y="423"/>
                  </a:cxn>
                  <a:cxn ang="0">
                    <a:pos x="63" y="364"/>
                  </a:cxn>
                  <a:cxn ang="0">
                    <a:pos x="34" y="296"/>
                  </a:cxn>
                  <a:cxn ang="0">
                    <a:pos x="12" y="212"/>
                  </a:cxn>
                  <a:cxn ang="0">
                    <a:pos x="0" y="110"/>
                  </a:cxn>
                  <a:cxn ang="0">
                    <a:pos x="0" y="0"/>
                  </a:cxn>
                </a:cxnLst>
                <a:rect l="0" t="0" r="r" b="b"/>
                <a:pathLst>
                  <a:path w="455" h="593">
                    <a:moveTo>
                      <a:pt x="0" y="0"/>
                    </a:moveTo>
                    <a:lnTo>
                      <a:pt x="0" y="0"/>
                    </a:lnTo>
                    <a:lnTo>
                      <a:pt x="0" y="17"/>
                    </a:lnTo>
                    <a:lnTo>
                      <a:pt x="0" y="42"/>
                    </a:lnTo>
                    <a:lnTo>
                      <a:pt x="6" y="76"/>
                    </a:lnTo>
                    <a:lnTo>
                      <a:pt x="17" y="119"/>
                    </a:lnTo>
                    <a:lnTo>
                      <a:pt x="29" y="161"/>
                    </a:lnTo>
                    <a:lnTo>
                      <a:pt x="40" y="212"/>
                    </a:lnTo>
                    <a:lnTo>
                      <a:pt x="63" y="263"/>
                    </a:lnTo>
                    <a:lnTo>
                      <a:pt x="85" y="322"/>
                    </a:lnTo>
                    <a:lnTo>
                      <a:pt x="120" y="373"/>
                    </a:lnTo>
                    <a:lnTo>
                      <a:pt x="154" y="423"/>
                    </a:lnTo>
                    <a:lnTo>
                      <a:pt x="199" y="466"/>
                    </a:lnTo>
                    <a:lnTo>
                      <a:pt x="250" y="508"/>
                    </a:lnTo>
                    <a:lnTo>
                      <a:pt x="313" y="542"/>
                    </a:lnTo>
                    <a:lnTo>
                      <a:pt x="381" y="567"/>
                    </a:lnTo>
                    <a:lnTo>
                      <a:pt x="455" y="584"/>
                    </a:lnTo>
                    <a:lnTo>
                      <a:pt x="455" y="584"/>
                    </a:lnTo>
                    <a:lnTo>
                      <a:pt x="438" y="593"/>
                    </a:lnTo>
                    <a:lnTo>
                      <a:pt x="415" y="593"/>
                    </a:lnTo>
                    <a:lnTo>
                      <a:pt x="381" y="584"/>
                    </a:lnTo>
                    <a:lnTo>
                      <a:pt x="347" y="584"/>
                    </a:lnTo>
                    <a:lnTo>
                      <a:pt x="307" y="576"/>
                    </a:lnTo>
                    <a:lnTo>
                      <a:pt x="267" y="559"/>
                    </a:lnTo>
                    <a:lnTo>
                      <a:pt x="222" y="542"/>
                    </a:lnTo>
                    <a:lnTo>
                      <a:pt x="176" y="508"/>
                    </a:lnTo>
                    <a:lnTo>
                      <a:pt x="137" y="474"/>
                    </a:lnTo>
                    <a:lnTo>
                      <a:pt x="97" y="423"/>
                    </a:lnTo>
                    <a:lnTo>
                      <a:pt x="63" y="364"/>
                    </a:lnTo>
                    <a:lnTo>
                      <a:pt x="34" y="296"/>
                    </a:lnTo>
                    <a:lnTo>
                      <a:pt x="12" y="212"/>
                    </a:lnTo>
                    <a:lnTo>
                      <a:pt x="0" y="110"/>
                    </a:lnTo>
                    <a:lnTo>
                      <a:pt x="0" y="0"/>
                    </a:lnTo>
                    <a:close/>
                  </a:path>
                </a:pathLst>
              </a:custGeom>
              <a:solidFill>
                <a:srgbClr val="000000"/>
              </a:solidFill>
              <a:ln w="9525">
                <a:noFill/>
                <a:round/>
                <a:headEnd/>
                <a:tailEnd/>
              </a:ln>
            </p:spPr>
            <p:txBody>
              <a:bodyPr/>
              <a:lstStyle/>
              <a:p>
                <a:endParaRPr lang="en-US"/>
              </a:p>
            </p:txBody>
          </p:sp>
          <p:sp>
            <p:nvSpPr>
              <p:cNvPr id="2132" name="Freeform 84"/>
              <p:cNvSpPr>
                <a:spLocks/>
              </p:cNvSpPr>
              <p:nvPr/>
            </p:nvSpPr>
            <p:spPr bwMode="auto">
              <a:xfrm>
                <a:off x="348" y="1492"/>
                <a:ext cx="295" cy="381"/>
              </a:xfrm>
              <a:custGeom>
                <a:avLst/>
                <a:gdLst/>
                <a:ahLst/>
                <a:cxnLst>
                  <a:cxn ang="0">
                    <a:pos x="0" y="0"/>
                  </a:cxn>
                  <a:cxn ang="0">
                    <a:pos x="0" y="0"/>
                  </a:cxn>
                  <a:cxn ang="0">
                    <a:pos x="0" y="8"/>
                  </a:cxn>
                  <a:cxn ang="0">
                    <a:pos x="5" y="34"/>
                  </a:cxn>
                  <a:cxn ang="0">
                    <a:pos x="5" y="51"/>
                  </a:cxn>
                  <a:cxn ang="0">
                    <a:pos x="11" y="76"/>
                  </a:cxn>
                  <a:cxn ang="0">
                    <a:pos x="17" y="110"/>
                  </a:cxn>
                  <a:cxn ang="0">
                    <a:pos x="28" y="135"/>
                  </a:cxn>
                  <a:cxn ang="0">
                    <a:pos x="39" y="169"/>
                  </a:cxn>
                  <a:cxn ang="0">
                    <a:pos x="57" y="203"/>
                  </a:cxn>
                  <a:cxn ang="0">
                    <a:pos x="74" y="237"/>
                  </a:cxn>
                  <a:cxn ang="0">
                    <a:pos x="96" y="271"/>
                  </a:cxn>
                  <a:cxn ang="0">
                    <a:pos x="125" y="296"/>
                  </a:cxn>
                  <a:cxn ang="0">
                    <a:pos x="159" y="330"/>
                  </a:cxn>
                  <a:cxn ang="0">
                    <a:pos x="199" y="347"/>
                  </a:cxn>
                  <a:cxn ang="0">
                    <a:pos x="244" y="364"/>
                  </a:cxn>
                  <a:cxn ang="0">
                    <a:pos x="295" y="381"/>
                  </a:cxn>
                  <a:cxn ang="0">
                    <a:pos x="290" y="381"/>
                  </a:cxn>
                  <a:cxn ang="0">
                    <a:pos x="278" y="381"/>
                  </a:cxn>
                  <a:cxn ang="0">
                    <a:pos x="267" y="381"/>
                  </a:cxn>
                  <a:cxn ang="0">
                    <a:pos x="244" y="381"/>
                  </a:cxn>
                  <a:cxn ang="0">
                    <a:pos x="221" y="373"/>
                  </a:cxn>
                  <a:cxn ang="0">
                    <a:pos x="199" y="364"/>
                  </a:cxn>
                  <a:cxn ang="0">
                    <a:pos x="170" y="356"/>
                  </a:cxn>
                  <a:cxn ang="0">
                    <a:pos x="142" y="347"/>
                  </a:cxn>
                  <a:cxn ang="0">
                    <a:pos x="113" y="330"/>
                  </a:cxn>
                  <a:cxn ang="0">
                    <a:pos x="85" y="305"/>
                  </a:cxn>
                  <a:cxn ang="0">
                    <a:pos x="62" y="271"/>
                  </a:cxn>
                  <a:cxn ang="0">
                    <a:pos x="39" y="237"/>
                  </a:cxn>
                  <a:cxn ang="0">
                    <a:pos x="22" y="186"/>
                  </a:cxn>
                  <a:cxn ang="0">
                    <a:pos x="11" y="135"/>
                  </a:cxn>
                  <a:cxn ang="0">
                    <a:pos x="0" y="68"/>
                  </a:cxn>
                  <a:cxn ang="0">
                    <a:pos x="0" y="0"/>
                  </a:cxn>
                </a:cxnLst>
                <a:rect l="0" t="0" r="r" b="b"/>
                <a:pathLst>
                  <a:path w="295" h="381">
                    <a:moveTo>
                      <a:pt x="0" y="0"/>
                    </a:moveTo>
                    <a:lnTo>
                      <a:pt x="0" y="0"/>
                    </a:lnTo>
                    <a:lnTo>
                      <a:pt x="0" y="8"/>
                    </a:lnTo>
                    <a:lnTo>
                      <a:pt x="5" y="34"/>
                    </a:lnTo>
                    <a:lnTo>
                      <a:pt x="5" y="51"/>
                    </a:lnTo>
                    <a:lnTo>
                      <a:pt x="11" y="76"/>
                    </a:lnTo>
                    <a:lnTo>
                      <a:pt x="17" y="110"/>
                    </a:lnTo>
                    <a:lnTo>
                      <a:pt x="28" y="135"/>
                    </a:lnTo>
                    <a:lnTo>
                      <a:pt x="39" y="169"/>
                    </a:lnTo>
                    <a:lnTo>
                      <a:pt x="57" y="203"/>
                    </a:lnTo>
                    <a:lnTo>
                      <a:pt x="74" y="237"/>
                    </a:lnTo>
                    <a:lnTo>
                      <a:pt x="96" y="271"/>
                    </a:lnTo>
                    <a:lnTo>
                      <a:pt x="125" y="296"/>
                    </a:lnTo>
                    <a:lnTo>
                      <a:pt x="159" y="330"/>
                    </a:lnTo>
                    <a:lnTo>
                      <a:pt x="199" y="347"/>
                    </a:lnTo>
                    <a:lnTo>
                      <a:pt x="244" y="364"/>
                    </a:lnTo>
                    <a:lnTo>
                      <a:pt x="295" y="381"/>
                    </a:lnTo>
                    <a:lnTo>
                      <a:pt x="290" y="381"/>
                    </a:lnTo>
                    <a:lnTo>
                      <a:pt x="278" y="381"/>
                    </a:lnTo>
                    <a:lnTo>
                      <a:pt x="267" y="381"/>
                    </a:lnTo>
                    <a:lnTo>
                      <a:pt x="244" y="381"/>
                    </a:lnTo>
                    <a:lnTo>
                      <a:pt x="221" y="373"/>
                    </a:lnTo>
                    <a:lnTo>
                      <a:pt x="199" y="364"/>
                    </a:lnTo>
                    <a:lnTo>
                      <a:pt x="170" y="356"/>
                    </a:lnTo>
                    <a:lnTo>
                      <a:pt x="142" y="347"/>
                    </a:lnTo>
                    <a:lnTo>
                      <a:pt x="113" y="330"/>
                    </a:lnTo>
                    <a:lnTo>
                      <a:pt x="85" y="305"/>
                    </a:lnTo>
                    <a:lnTo>
                      <a:pt x="62" y="271"/>
                    </a:lnTo>
                    <a:lnTo>
                      <a:pt x="39" y="237"/>
                    </a:lnTo>
                    <a:lnTo>
                      <a:pt x="22" y="186"/>
                    </a:lnTo>
                    <a:lnTo>
                      <a:pt x="11" y="135"/>
                    </a:lnTo>
                    <a:lnTo>
                      <a:pt x="0" y="68"/>
                    </a:lnTo>
                    <a:lnTo>
                      <a:pt x="0" y="0"/>
                    </a:lnTo>
                    <a:close/>
                  </a:path>
                </a:pathLst>
              </a:custGeom>
              <a:solidFill>
                <a:srgbClr val="000000"/>
              </a:solidFill>
              <a:ln w="9525">
                <a:noFill/>
                <a:round/>
                <a:headEnd/>
                <a:tailEnd/>
              </a:ln>
            </p:spPr>
            <p:txBody>
              <a:bodyPr/>
              <a:lstStyle/>
              <a:p>
                <a:endParaRPr lang="en-US"/>
              </a:p>
            </p:txBody>
          </p:sp>
          <p:sp>
            <p:nvSpPr>
              <p:cNvPr id="2133" name="Freeform 85"/>
              <p:cNvSpPr>
                <a:spLocks/>
              </p:cNvSpPr>
              <p:nvPr/>
            </p:nvSpPr>
            <p:spPr bwMode="auto">
              <a:xfrm>
                <a:off x="325" y="1746"/>
                <a:ext cx="148" cy="186"/>
              </a:xfrm>
              <a:custGeom>
                <a:avLst/>
                <a:gdLst/>
                <a:ahLst/>
                <a:cxnLst>
                  <a:cxn ang="0">
                    <a:pos x="0" y="0"/>
                  </a:cxn>
                  <a:cxn ang="0">
                    <a:pos x="0" y="0"/>
                  </a:cxn>
                  <a:cxn ang="0">
                    <a:pos x="0" y="25"/>
                  </a:cxn>
                  <a:cxn ang="0">
                    <a:pos x="6" y="51"/>
                  </a:cxn>
                  <a:cxn ang="0">
                    <a:pos x="23" y="85"/>
                  </a:cxn>
                  <a:cxn ang="0">
                    <a:pos x="40" y="119"/>
                  </a:cxn>
                  <a:cxn ang="0">
                    <a:pos x="68" y="152"/>
                  </a:cxn>
                  <a:cxn ang="0">
                    <a:pos x="102" y="178"/>
                  </a:cxn>
                  <a:cxn ang="0">
                    <a:pos x="148" y="186"/>
                  </a:cxn>
                  <a:cxn ang="0">
                    <a:pos x="148" y="186"/>
                  </a:cxn>
                  <a:cxn ang="0">
                    <a:pos x="142" y="186"/>
                  </a:cxn>
                  <a:cxn ang="0">
                    <a:pos x="136" y="186"/>
                  </a:cxn>
                  <a:cxn ang="0">
                    <a:pos x="125" y="186"/>
                  </a:cxn>
                  <a:cxn ang="0">
                    <a:pos x="114" y="186"/>
                  </a:cxn>
                  <a:cxn ang="0">
                    <a:pos x="102" y="186"/>
                  </a:cxn>
                  <a:cxn ang="0">
                    <a:pos x="85" y="178"/>
                  </a:cxn>
                  <a:cxn ang="0">
                    <a:pos x="74" y="178"/>
                  </a:cxn>
                  <a:cxn ang="0">
                    <a:pos x="57" y="161"/>
                  </a:cxn>
                  <a:cxn ang="0">
                    <a:pos x="45" y="152"/>
                  </a:cxn>
                  <a:cxn ang="0">
                    <a:pos x="34" y="135"/>
                  </a:cxn>
                  <a:cxn ang="0">
                    <a:pos x="23" y="119"/>
                  </a:cxn>
                  <a:cxn ang="0">
                    <a:pos x="11" y="93"/>
                  </a:cxn>
                  <a:cxn ang="0">
                    <a:pos x="6" y="68"/>
                  </a:cxn>
                  <a:cxn ang="0">
                    <a:pos x="0" y="34"/>
                  </a:cxn>
                  <a:cxn ang="0">
                    <a:pos x="0" y="0"/>
                  </a:cxn>
                </a:cxnLst>
                <a:rect l="0" t="0" r="r" b="b"/>
                <a:pathLst>
                  <a:path w="148" h="186">
                    <a:moveTo>
                      <a:pt x="0" y="0"/>
                    </a:moveTo>
                    <a:lnTo>
                      <a:pt x="0" y="0"/>
                    </a:lnTo>
                    <a:lnTo>
                      <a:pt x="0" y="25"/>
                    </a:lnTo>
                    <a:lnTo>
                      <a:pt x="6" y="51"/>
                    </a:lnTo>
                    <a:lnTo>
                      <a:pt x="23" y="85"/>
                    </a:lnTo>
                    <a:lnTo>
                      <a:pt x="40" y="119"/>
                    </a:lnTo>
                    <a:lnTo>
                      <a:pt x="68" y="152"/>
                    </a:lnTo>
                    <a:lnTo>
                      <a:pt x="102" y="178"/>
                    </a:lnTo>
                    <a:lnTo>
                      <a:pt x="148" y="186"/>
                    </a:lnTo>
                    <a:lnTo>
                      <a:pt x="148" y="186"/>
                    </a:lnTo>
                    <a:lnTo>
                      <a:pt x="142" y="186"/>
                    </a:lnTo>
                    <a:lnTo>
                      <a:pt x="136" y="186"/>
                    </a:lnTo>
                    <a:lnTo>
                      <a:pt x="125" y="186"/>
                    </a:lnTo>
                    <a:lnTo>
                      <a:pt x="114" y="186"/>
                    </a:lnTo>
                    <a:lnTo>
                      <a:pt x="102" y="186"/>
                    </a:lnTo>
                    <a:lnTo>
                      <a:pt x="85" y="178"/>
                    </a:lnTo>
                    <a:lnTo>
                      <a:pt x="74" y="178"/>
                    </a:lnTo>
                    <a:lnTo>
                      <a:pt x="57" y="161"/>
                    </a:lnTo>
                    <a:lnTo>
                      <a:pt x="45" y="152"/>
                    </a:lnTo>
                    <a:lnTo>
                      <a:pt x="34" y="135"/>
                    </a:lnTo>
                    <a:lnTo>
                      <a:pt x="23" y="119"/>
                    </a:lnTo>
                    <a:lnTo>
                      <a:pt x="11" y="93"/>
                    </a:lnTo>
                    <a:lnTo>
                      <a:pt x="6" y="68"/>
                    </a:lnTo>
                    <a:lnTo>
                      <a:pt x="0" y="34"/>
                    </a:lnTo>
                    <a:lnTo>
                      <a:pt x="0" y="0"/>
                    </a:lnTo>
                    <a:close/>
                  </a:path>
                </a:pathLst>
              </a:custGeom>
              <a:solidFill>
                <a:srgbClr val="000000"/>
              </a:solidFill>
              <a:ln w="9525">
                <a:noFill/>
                <a:round/>
                <a:headEnd/>
                <a:tailEnd/>
              </a:ln>
            </p:spPr>
            <p:txBody>
              <a:bodyPr/>
              <a:lstStyle/>
              <a:p>
                <a:endParaRPr lang="en-US"/>
              </a:p>
            </p:txBody>
          </p:sp>
          <p:sp>
            <p:nvSpPr>
              <p:cNvPr id="2134" name="Freeform 86"/>
              <p:cNvSpPr>
                <a:spLocks/>
              </p:cNvSpPr>
              <p:nvPr/>
            </p:nvSpPr>
            <p:spPr bwMode="auto">
              <a:xfrm>
                <a:off x="86" y="1780"/>
                <a:ext cx="125" cy="144"/>
              </a:xfrm>
              <a:custGeom>
                <a:avLst/>
                <a:gdLst/>
                <a:ahLst/>
                <a:cxnLst>
                  <a:cxn ang="0">
                    <a:pos x="125" y="0"/>
                  </a:cxn>
                  <a:cxn ang="0">
                    <a:pos x="120" y="0"/>
                  </a:cxn>
                  <a:cxn ang="0">
                    <a:pos x="108" y="0"/>
                  </a:cxn>
                  <a:cxn ang="0">
                    <a:pos x="97" y="8"/>
                  </a:cxn>
                  <a:cxn ang="0">
                    <a:pos x="80" y="17"/>
                  </a:cxn>
                  <a:cxn ang="0">
                    <a:pos x="57" y="34"/>
                  </a:cxn>
                  <a:cxn ang="0">
                    <a:pos x="40" y="59"/>
                  </a:cxn>
                  <a:cxn ang="0">
                    <a:pos x="17" y="101"/>
                  </a:cxn>
                  <a:cxn ang="0">
                    <a:pos x="0" y="144"/>
                  </a:cxn>
                  <a:cxn ang="0">
                    <a:pos x="0" y="144"/>
                  </a:cxn>
                  <a:cxn ang="0">
                    <a:pos x="0" y="118"/>
                  </a:cxn>
                  <a:cxn ang="0">
                    <a:pos x="6" y="93"/>
                  </a:cxn>
                  <a:cxn ang="0">
                    <a:pos x="23" y="68"/>
                  </a:cxn>
                  <a:cxn ang="0">
                    <a:pos x="34" y="34"/>
                  </a:cxn>
                  <a:cxn ang="0">
                    <a:pos x="57" y="8"/>
                  </a:cxn>
                  <a:cxn ang="0">
                    <a:pos x="85" y="0"/>
                  </a:cxn>
                  <a:cxn ang="0">
                    <a:pos x="125" y="0"/>
                  </a:cxn>
                </a:cxnLst>
                <a:rect l="0" t="0" r="r" b="b"/>
                <a:pathLst>
                  <a:path w="125" h="144">
                    <a:moveTo>
                      <a:pt x="125" y="0"/>
                    </a:moveTo>
                    <a:lnTo>
                      <a:pt x="120" y="0"/>
                    </a:lnTo>
                    <a:lnTo>
                      <a:pt x="108" y="0"/>
                    </a:lnTo>
                    <a:lnTo>
                      <a:pt x="97" y="8"/>
                    </a:lnTo>
                    <a:lnTo>
                      <a:pt x="80" y="17"/>
                    </a:lnTo>
                    <a:lnTo>
                      <a:pt x="57" y="34"/>
                    </a:lnTo>
                    <a:lnTo>
                      <a:pt x="40" y="59"/>
                    </a:lnTo>
                    <a:lnTo>
                      <a:pt x="17" y="101"/>
                    </a:lnTo>
                    <a:lnTo>
                      <a:pt x="0" y="144"/>
                    </a:lnTo>
                    <a:lnTo>
                      <a:pt x="0" y="144"/>
                    </a:lnTo>
                    <a:lnTo>
                      <a:pt x="0" y="118"/>
                    </a:lnTo>
                    <a:lnTo>
                      <a:pt x="6" y="93"/>
                    </a:lnTo>
                    <a:lnTo>
                      <a:pt x="23" y="68"/>
                    </a:lnTo>
                    <a:lnTo>
                      <a:pt x="34" y="34"/>
                    </a:lnTo>
                    <a:lnTo>
                      <a:pt x="57" y="8"/>
                    </a:lnTo>
                    <a:lnTo>
                      <a:pt x="85" y="0"/>
                    </a:lnTo>
                    <a:lnTo>
                      <a:pt x="125" y="0"/>
                    </a:lnTo>
                    <a:close/>
                  </a:path>
                </a:pathLst>
              </a:custGeom>
              <a:solidFill>
                <a:srgbClr val="000000"/>
              </a:solidFill>
              <a:ln w="9525">
                <a:noFill/>
                <a:round/>
                <a:headEnd/>
                <a:tailEnd/>
              </a:ln>
            </p:spPr>
            <p:txBody>
              <a:bodyPr/>
              <a:lstStyle/>
              <a:p>
                <a:endParaRPr lang="en-US"/>
              </a:p>
            </p:txBody>
          </p:sp>
          <p:sp>
            <p:nvSpPr>
              <p:cNvPr id="2135" name="Freeform 87"/>
              <p:cNvSpPr>
                <a:spLocks/>
              </p:cNvSpPr>
              <p:nvPr/>
            </p:nvSpPr>
            <p:spPr bwMode="auto">
              <a:xfrm>
                <a:off x="166" y="1865"/>
                <a:ext cx="79" cy="93"/>
              </a:xfrm>
              <a:custGeom>
                <a:avLst/>
                <a:gdLst/>
                <a:ahLst/>
                <a:cxnLst>
                  <a:cxn ang="0">
                    <a:pos x="79" y="0"/>
                  </a:cxn>
                  <a:cxn ang="0">
                    <a:pos x="79" y="0"/>
                  </a:cxn>
                  <a:cxn ang="0">
                    <a:pos x="74" y="0"/>
                  </a:cxn>
                  <a:cxn ang="0">
                    <a:pos x="62" y="0"/>
                  </a:cxn>
                  <a:cxn ang="0">
                    <a:pos x="51" y="8"/>
                  </a:cxn>
                  <a:cxn ang="0">
                    <a:pos x="40" y="16"/>
                  </a:cxn>
                  <a:cxn ang="0">
                    <a:pos x="28" y="33"/>
                  </a:cxn>
                  <a:cxn ang="0">
                    <a:pos x="11" y="59"/>
                  </a:cxn>
                  <a:cxn ang="0">
                    <a:pos x="0" y="93"/>
                  </a:cxn>
                  <a:cxn ang="0">
                    <a:pos x="0" y="84"/>
                  </a:cxn>
                  <a:cxn ang="0">
                    <a:pos x="5" y="76"/>
                  </a:cxn>
                  <a:cxn ang="0">
                    <a:pos x="5" y="59"/>
                  </a:cxn>
                  <a:cxn ang="0">
                    <a:pos x="17" y="42"/>
                  </a:cxn>
                  <a:cxn ang="0">
                    <a:pos x="23" y="16"/>
                  </a:cxn>
                  <a:cxn ang="0">
                    <a:pos x="40" y="8"/>
                  </a:cxn>
                  <a:cxn ang="0">
                    <a:pos x="57" y="0"/>
                  </a:cxn>
                  <a:cxn ang="0">
                    <a:pos x="79" y="0"/>
                  </a:cxn>
                </a:cxnLst>
                <a:rect l="0" t="0" r="r" b="b"/>
                <a:pathLst>
                  <a:path w="79" h="93">
                    <a:moveTo>
                      <a:pt x="79" y="0"/>
                    </a:moveTo>
                    <a:lnTo>
                      <a:pt x="79" y="0"/>
                    </a:lnTo>
                    <a:lnTo>
                      <a:pt x="74" y="0"/>
                    </a:lnTo>
                    <a:lnTo>
                      <a:pt x="62" y="0"/>
                    </a:lnTo>
                    <a:lnTo>
                      <a:pt x="51" y="8"/>
                    </a:lnTo>
                    <a:lnTo>
                      <a:pt x="40" y="16"/>
                    </a:lnTo>
                    <a:lnTo>
                      <a:pt x="28" y="33"/>
                    </a:lnTo>
                    <a:lnTo>
                      <a:pt x="11" y="59"/>
                    </a:lnTo>
                    <a:lnTo>
                      <a:pt x="0" y="93"/>
                    </a:lnTo>
                    <a:lnTo>
                      <a:pt x="0" y="84"/>
                    </a:lnTo>
                    <a:lnTo>
                      <a:pt x="5" y="76"/>
                    </a:lnTo>
                    <a:lnTo>
                      <a:pt x="5" y="59"/>
                    </a:lnTo>
                    <a:lnTo>
                      <a:pt x="17" y="42"/>
                    </a:lnTo>
                    <a:lnTo>
                      <a:pt x="23" y="16"/>
                    </a:lnTo>
                    <a:lnTo>
                      <a:pt x="40" y="8"/>
                    </a:lnTo>
                    <a:lnTo>
                      <a:pt x="57" y="0"/>
                    </a:lnTo>
                    <a:lnTo>
                      <a:pt x="79" y="0"/>
                    </a:lnTo>
                    <a:close/>
                  </a:path>
                </a:pathLst>
              </a:custGeom>
              <a:solidFill>
                <a:srgbClr val="000000"/>
              </a:solidFill>
              <a:ln w="9525">
                <a:noFill/>
                <a:round/>
                <a:headEnd/>
                <a:tailEnd/>
              </a:ln>
            </p:spPr>
            <p:txBody>
              <a:bodyPr/>
              <a:lstStyle/>
              <a:p>
                <a:endParaRPr lang="en-US"/>
              </a:p>
            </p:txBody>
          </p:sp>
          <p:sp>
            <p:nvSpPr>
              <p:cNvPr id="2136" name="Freeform 88"/>
              <p:cNvSpPr>
                <a:spLocks/>
              </p:cNvSpPr>
              <p:nvPr/>
            </p:nvSpPr>
            <p:spPr bwMode="auto">
              <a:xfrm>
                <a:off x="-5" y="1653"/>
                <a:ext cx="182" cy="245"/>
              </a:xfrm>
              <a:custGeom>
                <a:avLst/>
                <a:gdLst/>
                <a:ahLst/>
                <a:cxnLst>
                  <a:cxn ang="0">
                    <a:pos x="182" y="0"/>
                  </a:cxn>
                  <a:cxn ang="0">
                    <a:pos x="182" y="0"/>
                  </a:cxn>
                  <a:cxn ang="0">
                    <a:pos x="176" y="0"/>
                  </a:cxn>
                  <a:cxn ang="0">
                    <a:pos x="171" y="0"/>
                  </a:cxn>
                  <a:cxn ang="0">
                    <a:pos x="159" y="0"/>
                  </a:cxn>
                  <a:cxn ang="0">
                    <a:pos x="154" y="8"/>
                  </a:cxn>
                  <a:cxn ang="0">
                    <a:pos x="137" y="17"/>
                  </a:cxn>
                  <a:cxn ang="0">
                    <a:pos x="125" y="25"/>
                  </a:cxn>
                  <a:cxn ang="0">
                    <a:pos x="114" y="34"/>
                  </a:cxn>
                  <a:cxn ang="0">
                    <a:pos x="97" y="51"/>
                  </a:cxn>
                  <a:cxn ang="0">
                    <a:pos x="80" y="68"/>
                  </a:cxn>
                  <a:cxn ang="0">
                    <a:pos x="68" y="85"/>
                  </a:cxn>
                  <a:cxn ang="0">
                    <a:pos x="51" y="110"/>
                  </a:cxn>
                  <a:cxn ang="0">
                    <a:pos x="34" y="135"/>
                  </a:cxn>
                  <a:cxn ang="0">
                    <a:pos x="23" y="169"/>
                  </a:cxn>
                  <a:cxn ang="0">
                    <a:pos x="12" y="203"/>
                  </a:cxn>
                  <a:cxn ang="0">
                    <a:pos x="0" y="245"/>
                  </a:cxn>
                  <a:cxn ang="0">
                    <a:pos x="0" y="245"/>
                  </a:cxn>
                  <a:cxn ang="0">
                    <a:pos x="0" y="237"/>
                  </a:cxn>
                  <a:cxn ang="0">
                    <a:pos x="0" y="220"/>
                  </a:cxn>
                  <a:cxn ang="0">
                    <a:pos x="6" y="203"/>
                  </a:cxn>
                  <a:cxn ang="0">
                    <a:pos x="12" y="186"/>
                  </a:cxn>
                  <a:cxn ang="0">
                    <a:pos x="17" y="161"/>
                  </a:cxn>
                  <a:cxn ang="0">
                    <a:pos x="23" y="135"/>
                  </a:cxn>
                  <a:cxn ang="0">
                    <a:pos x="34" y="110"/>
                  </a:cxn>
                  <a:cxn ang="0">
                    <a:pos x="46" y="85"/>
                  </a:cxn>
                  <a:cxn ang="0">
                    <a:pos x="57" y="68"/>
                  </a:cxn>
                  <a:cxn ang="0">
                    <a:pos x="74" y="42"/>
                  </a:cxn>
                  <a:cxn ang="0">
                    <a:pos x="91" y="25"/>
                  </a:cxn>
                  <a:cxn ang="0">
                    <a:pos x="108" y="8"/>
                  </a:cxn>
                  <a:cxn ang="0">
                    <a:pos x="131" y="0"/>
                  </a:cxn>
                  <a:cxn ang="0">
                    <a:pos x="154" y="0"/>
                  </a:cxn>
                  <a:cxn ang="0">
                    <a:pos x="182" y="0"/>
                  </a:cxn>
                </a:cxnLst>
                <a:rect l="0" t="0" r="r" b="b"/>
                <a:pathLst>
                  <a:path w="182" h="245">
                    <a:moveTo>
                      <a:pt x="182" y="0"/>
                    </a:moveTo>
                    <a:lnTo>
                      <a:pt x="182" y="0"/>
                    </a:lnTo>
                    <a:lnTo>
                      <a:pt x="176" y="0"/>
                    </a:lnTo>
                    <a:lnTo>
                      <a:pt x="171" y="0"/>
                    </a:lnTo>
                    <a:lnTo>
                      <a:pt x="159" y="0"/>
                    </a:lnTo>
                    <a:lnTo>
                      <a:pt x="154" y="8"/>
                    </a:lnTo>
                    <a:lnTo>
                      <a:pt x="137" y="17"/>
                    </a:lnTo>
                    <a:lnTo>
                      <a:pt x="125" y="25"/>
                    </a:lnTo>
                    <a:lnTo>
                      <a:pt x="114" y="34"/>
                    </a:lnTo>
                    <a:lnTo>
                      <a:pt x="97" y="51"/>
                    </a:lnTo>
                    <a:lnTo>
                      <a:pt x="80" y="68"/>
                    </a:lnTo>
                    <a:lnTo>
                      <a:pt x="68" y="85"/>
                    </a:lnTo>
                    <a:lnTo>
                      <a:pt x="51" y="110"/>
                    </a:lnTo>
                    <a:lnTo>
                      <a:pt x="34" y="135"/>
                    </a:lnTo>
                    <a:lnTo>
                      <a:pt x="23" y="169"/>
                    </a:lnTo>
                    <a:lnTo>
                      <a:pt x="12" y="203"/>
                    </a:lnTo>
                    <a:lnTo>
                      <a:pt x="0" y="245"/>
                    </a:lnTo>
                    <a:lnTo>
                      <a:pt x="0" y="245"/>
                    </a:lnTo>
                    <a:lnTo>
                      <a:pt x="0" y="237"/>
                    </a:lnTo>
                    <a:lnTo>
                      <a:pt x="0" y="220"/>
                    </a:lnTo>
                    <a:lnTo>
                      <a:pt x="6" y="203"/>
                    </a:lnTo>
                    <a:lnTo>
                      <a:pt x="12" y="186"/>
                    </a:lnTo>
                    <a:lnTo>
                      <a:pt x="17" y="161"/>
                    </a:lnTo>
                    <a:lnTo>
                      <a:pt x="23" y="135"/>
                    </a:lnTo>
                    <a:lnTo>
                      <a:pt x="34" y="110"/>
                    </a:lnTo>
                    <a:lnTo>
                      <a:pt x="46" y="85"/>
                    </a:lnTo>
                    <a:lnTo>
                      <a:pt x="57" y="68"/>
                    </a:lnTo>
                    <a:lnTo>
                      <a:pt x="74" y="42"/>
                    </a:lnTo>
                    <a:lnTo>
                      <a:pt x="91" y="25"/>
                    </a:lnTo>
                    <a:lnTo>
                      <a:pt x="108" y="8"/>
                    </a:lnTo>
                    <a:lnTo>
                      <a:pt x="131" y="0"/>
                    </a:lnTo>
                    <a:lnTo>
                      <a:pt x="154" y="0"/>
                    </a:lnTo>
                    <a:lnTo>
                      <a:pt x="182" y="0"/>
                    </a:lnTo>
                    <a:close/>
                  </a:path>
                </a:pathLst>
              </a:custGeom>
              <a:solidFill>
                <a:srgbClr val="000000"/>
              </a:solidFill>
              <a:ln w="9525">
                <a:noFill/>
                <a:round/>
                <a:headEnd/>
                <a:tailEnd/>
              </a:ln>
            </p:spPr>
            <p:txBody>
              <a:bodyPr/>
              <a:lstStyle/>
              <a:p>
                <a:endParaRPr lang="en-US"/>
              </a:p>
            </p:txBody>
          </p:sp>
        </p:grpSp>
        <p:grpSp>
          <p:nvGrpSpPr>
            <p:cNvPr id="2137" name="Group 89"/>
            <p:cNvGrpSpPr>
              <a:grpSpLocks/>
            </p:cNvGrpSpPr>
            <p:nvPr/>
          </p:nvGrpSpPr>
          <p:grpSpPr bwMode="auto">
            <a:xfrm>
              <a:off x="14565" y="681"/>
              <a:ext cx="1370" cy="2087"/>
              <a:chOff x="-5" y="332"/>
              <a:chExt cx="1370" cy="2279"/>
            </a:xfrm>
          </p:grpSpPr>
          <p:sp>
            <p:nvSpPr>
              <p:cNvPr id="2138" name="Rectangle 90"/>
              <p:cNvSpPr>
                <a:spLocks noChangeArrowheads="1"/>
              </p:cNvSpPr>
              <p:nvPr/>
            </p:nvSpPr>
            <p:spPr bwMode="auto">
              <a:xfrm>
                <a:off x="-5" y="1956"/>
                <a:ext cx="191" cy="655"/>
              </a:xfrm>
              <a:prstGeom prst="rect">
                <a:avLst/>
              </a:prstGeom>
              <a:noFill/>
              <a:ln w="9525">
                <a:noFill/>
                <a:miter lim="800000"/>
                <a:headEnd/>
                <a:tailEnd/>
              </a:ln>
            </p:spPr>
            <p:txBody>
              <a:bodyPr wrap="none" lIns="0" tIns="0" rIns="0" bIns="0">
                <a:spAutoFit/>
              </a:bodyPr>
              <a:lstStyle/>
              <a:p>
                <a:r>
                  <a:rPr lang="en-AU" sz="2500">
                    <a:solidFill>
                      <a:srgbClr val="000000"/>
                    </a:solidFill>
                  </a:rPr>
                  <a:t> </a:t>
                </a:r>
                <a:endParaRPr lang="en-AU"/>
              </a:p>
            </p:txBody>
          </p:sp>
          <p:sp>
            <p:nvSpPr>
              <p:cNvPr id="2139" name="Freeform 91"/>
              <p:cNvSpPr>
                <a:spLocks/>
              </p:cNvSpPr>
              <p:nvPr/>
            </p:nvSpPr>
            <p:spPr bwMode="auto">
              <a:xfrm>
                <a:off x="450" y="332"/>
                <a:ext cx="915" cy="1372"/>
              </a:xfrm>
              <a:custGeom>
                <a:avLst/>
                <a:gdLst/>
                <a:ahLst/>
                <a:cxnLst>
                  <a:cxn ang="0">
                    <a:pos x="506" y="1372"/>
                  </a:cxn>
                  <a:cxn ang="0">
                    <a:pos x="591" y="1338"/>
                  </a:cxn>
                  <a:cxn ang="0">
                    <a:pos x="676" y="1287"/>
                  </a:cxn>
                  <a:cxn ang="0">
                    <a:pos x="750" y="1219"/>
                  </a:cxn>
                  <a:cxn ang="0">
                    <a:pos x="813" y="1118"/>
                  </a:cxn>
                  <a:cxn ang="0">
                    <a:pos x="858" y="1016"/>
                  </a:cxn>
                  <a:cxn ang="0">
                    <a:pos x="892" y="889"/>
                  </a:cxn>
                  <a:cxn ang="0">
                    <a:pos x="915" y="753"/>
                  </a:cxn>
                  <a:cxn ang="0">
                    <a:pos x="915" y="618"/>
                  </a:cxn>
                  <a:cxn ang="0">
                    <a:pos x="892" y="482"/>
                  </a:cxn>
                  <a:cxn ang="0">
                    <a:pos x="858" y="355"/>
                  </a:cxn>
                  <a:cxn ang="0">
                    <a:pos x="813" y="245"/>
                  </a:cxn>
                  <a:cxn ang="0">
                    <a:pos x="750" y="161"/>
                  </a:cxn>
                  <a:cxn ang="0">
                    <a:pos x="676" y="84"/>
                  </a:cxn>
                  <a:cxn ang="0">
                    <a:pos x="591" y="34"/>
                  </a:cxn>
                  <a:cxn ang="0">
                    <a:pos x="506" y="0"/>
                  </a:cxn>
                  <a:cxn ang="0">
                    <a:pos x="409" y="0"/>
                  </a:cxn>
                  <a:cxn ang="0">
                    <a:pos x="318" y="34"/>
                  </a:cxn>
                  <a:cxn ang="0">
                    <a:pos x="239" y="84"/>
                  </a:cxn>
                  <a:cxn ang="0">
                    <a:pos x="165" y="161"/>
                  </a:cxn>
                  <a:cxn ang="0">
                    <a:pos x="102" y="245"/>
                  </a:cxn>
                  <a:cxn ang="0">
                    <a:pos x="57" y="355"/>
                  </a:cxn>
                  <a:cxn ang="0">
                    <a:pos x="23" y="482"/>
                  </a:cxn>
                  <a:cxn ang="0">
                    <a:pos x="0" y="618"/>
                  </a:cxn>
                  <a:cxn ang="0">
                    <a:pos x="0" y="753"/>
                  </a:cxn>
                  <a:cxn ang="0">
                    <a:pos x="23" y="889"/>
                  </a:cxn>
                  <a:cxn ang="0">
                    <a:pos x="57" y="1016"/>
                  </a:cxn>
                  <a:cxn ang="0">
                    <a:pos x="102" y="1118"/>
                  </a:cxn>
                  <a:cxn ang="0">
                    <a:pos x="165" y="1219"/>
                  </a:cxn>
                  <a:cxn ang="0">
                    <a:pos x="239" y="1287"/>
                  </a:cxn>
                  <a:cxn ang="0">
                    <a:pos x="318" y="1338"/>
                  </a:cxn>
                  <a:cxn ang="0">
                    <a:pos x="409" y="1372"/>
                  </a:cxn>
                </a:cxnLst>
                <a:rect l="0" t="0" r="r" b="b"/>
                <a:pathLst>
                  <a:path w="915" h="1372">
                    <a:moveTo>
                      <a:pt x="455" y="1372"/>
                    </a:moveTo>
                    <a:lnTo>
                      <a:pt x="506" y="1372"/>
                    </a:lnTo>
                    <a:lnTo>
                      <a:pt x="551" y="1355"/>
                    </a:lnTo>
                    <a:lnTo>
                      <a:pt x="591" y="1338"/>
                    </a:lnTo>
                    <a:lnTo>
                      <a:pt x="637" y="1321"/>
                    </a:lnTo>
                    <a:lnTo>
                      <a:pt x="676" y="1287"/>
                    </a:lnTo>
                    <a:lnTo>
                      <a:pt x="711" y="1253"/>
                    </a:lnTo>
                    <a:lnTo>
                      <a:pt x="750" y="1219"/>
                    </a:lnTo>
                    <a:lnTo>
                      <a:pt x="779" y="1168"/>
                    </a:lnTo>
                    <a:lnTo>
                      <a:pt x="813" y="1118"/>
                    </a:lnTo>
                    <a:lnTo>
                      <a:pt x="836" y="1067"/>
                    </a:lnTo>
                    <a:lnTo>
                      <a:pt x="858" y="1016"/>
                    </a:lnTo>
                    <a:lnTo>
                      <a:pt x="881" y="948"/>
                    </a:lnTo>
                    <a:lnTo>
                      <a:pt x="892" y="889"/>
                    </a:lnTo>
                    <a:lnTo>
                      <a:pt x="904" y="821"/>
                    </a:lnTo>
                    <a:lnTo>
                      <a:pt x="915" y="753"/>
                    </a:lnTo>
                    <a:lnTo>
                      <a:pt x="915" y="686"/>
                    </a:lnTo>
                    <a:lnTo>
                      <a:pt x="915" y="618"/>
                    </a:lnTo>
                    <a:lnTo>
                      <a:pt x="904" y="550"/>
                    </a:lnTo>
                    <a:lnTo>
                      <a:pt x="892" y="482"/>
                    </a:lnTo>
                    <a:lnTo>
                      <a:pt x="881" y="415"/>
                    </a:lnTo>
                    <a:lnTo>
                      <a:pt x="858" y="355"/>
                    </a:lnTo>
                    <a:lnTo>
                      <a:pt x="836" y="305"/>
                    </a:lnTo>
                    <a:lnTo>
                      <a:pt x="813" y="245"/>
                    </a:lnTo>
                    <a:lnTo>
                      <a:pt x="779" y="203"/>
                    </a:lnTo>
                    <a:lnTo>
                      <a:pt x="750" y="161"/>
                    </a:lnTo>
                    <a:lnTo>
                      <a:pt x="711" y="118"/>
                    </a:lnTo>
                    <a:lnTo>
                      <a:pt x="676" y="84"/>
                    </a:lnTo>
                    <a:lnTo>
                      <a:pt x="637" y="51"/>
                    </a:lnTo>
                    <a:lnTo>
                      <a:pt x="591" y="34"/>
                    </a:lnTo>
                    <a:lnTo>
                      <a:pt x="551" y="17"/>
                    </a:lnTo>
                    <a:lnTo>
                      <a:pt x="506" y="0"/>
                    </a:lnTo>
                    <a:lnTo>
                      <a:pt x="455" y="0"/>
                    </a:lnTo>
                    <a:lnTo>
                      <a:pt x="409" y="0"/>
                    </a:lnTo>
                    <a:lnTo>
                      <a:pt x="364" y="17"/>
                    </a:lnTo>
                    <a:lnTo>
                      <a:pt x="318" y="34"/>
                    </a:lnTo>
                    <a:lnTo>
                      <a:pt x="279" y="51"/>
                    </a:lnTo>
                    <a:lnTo>
                      <a:pt x="239" y="84"/>
                    </a:lnTo>
                    <a:lnTo>
                      <a:pt x="205" y="118"/>
                    </a:lnTo>
                    <a:lnTo>
                      <a:pt x="165" y="161"/>
                    </a:lnTo>
                    <a:lnTo>
                      <a:pt x="136" y="203"/>
                    </a:lnTo>
                    <a:lnTo>
                      <a:pt x="102" y="245"/>
                    </a:lnTo>
                    <a:lnTo>
                      <a:pt x="80" y="305"/>
                    </a:lnTo>
                    <a:lnTo>
                      <a:pt x="57" y="355"/>
                    </a:lnTo>
                    <a:lnTo>
                      <a:pt x="34" y="415"/>
                    </a:lnTo>
                    <a:lnTo>
                      <a:pt x="23" y="482"/>
                    </a:lnTo>
                    <a:lnTo>
                      <a:pt x="11" y="550"/>
                    </a:lnTo>
                    <a:lnTo>
                      <a:pt x="0" y="618"/>
                    </a:lnTo>
                    <a:lnTo>
                      <a:pt x="0" y="686"/>
                    </a:lnTo>
                    <a:lnTo>
                      <a:pt x="0" y="753"/>
                    </a:lnTo>
                    <a:lnTo>
                      <a:pt x="11" y="821"/>
                    </a:lnTo>
                    <a:lnTo>
                      <a:pt x="23" y="889"/>
                    </a:lnTo>
                    <a:lnTo>
                      <a:pt x="34" y="948"/>
                    </a:lnTo>
                    <a:lnTo>
                      <a:pt x="57" y="1016"/>
                    </a:lnTo>
                    <a:lnTo>
                      <a:pt x="80" y="1067"/>
                    </a:lnTo>
                    <a:lnTo>
                      <a:pt x="102" y="1118"/>
                    </a:lnTo>
                    <a:lnTo>
                      <a:pt x="136" y="1168"/>
                    </a:lnTo>
                    <a:lnTo>
                      <a:pt x="165" y="1219"/>
                    </a:lnTo>
                    <a:lnTo>
                      <a:pt x="205" y="1253"/>
                    </a:lnTo>
                    <a:lnTo>
                      <a:pt x="239" y="1287"/>
                    </a:lnTo>
                    <a:lnTo>
                      <a:pt x="279" y="1321"/>
                    </a:lnTo>
                    <a:lnTo>
                      <a:pt x="318" y="1338"/>
                    </a:lnTo>
                    <a:lnTo>
                      <a:pt x="364" y="1355"/>
                    </a:lnTo>
                    <a:lnTo>
                      <a:pt x="409" y="1372"/>
                    </a:lnTo>
                    <a:lnTo>
                      <a:pt x="455" y="1372"/>
                    </a:lnTo>
                    <a:close/>
                  </a:path>
                </a:pathLst>
              </a:custGeom>
              <a:solidFill>
                <a:srgbClr val="000000"/>
              </a:solidFill>
              <a:ln w="9525">
                <a:noFill/>
                <a:round/>
                <a:headEnd/>
                <a:tailEnd/>
              </a:ln>
            </p:spPr>
            <p:txBody>
              <a:bodyPr/>
              <a:lstStyle/>
              <a:p>
                <a:endParaRPr lang="en-US"/>
              </a:p>
            </p:txBody>
          </p:sp>
          <p:sp>
            <p:nvSpPr>
              <p:cNvPr id="2140" name="Freeform 92"/>
              <p:cNvSpPr>
                <a:spLocks/>
              </p:cNvSpPr>
              <p:nvPr/>
            </p:nvSpPr>
            <p:spPr bwMode="auto">
              <a:xfrm>
                <a:off x="1121" y="764"/>
                <a:ext cx="199" cy="787"/>
              </a:xfrm>
              <a:custGeom>
                <a:avLst/>
                <a:gdLst/>
                <a:ahLst/>
                <a:cxnLst>
                  <a:cxn ang="0">
                    <a:pos x="199" y="254"/>
                  </a:cxn>
                  <a:cxn ang="0">
                    <a:pos x="199" y="220"/>
                  </a:cxn>
                  <a:cxn ang="0">
                    <a:pos x="193" y="186"/>
                  </a:cxn>
                  <a:cxn ang="0">
                    <a:pos x="193" y="152"/>
                  </a:cxn>
                  <a:cxn ang="0">
                    <a:pos x="187" y="118"/>
                  </a:cxn>
                  <a:cxn ang="0">
                    <a:pos x="182" y="84"/>
                  </a:cxn>
                  <a:cxn ang="0">
                    <a:pos x="176" y="59"/>
                  </a:cxn>
                  <a:cxn ang="0">
                    <a:pos x="170" y="25"/>
                  </a:cxn>
                  <a:cxn ang="0">
                    <a:pos x="159" y="0"/>
                  </a:cxn>
                  <a:cxn ang="0">
                    <a:pos x="153" y="0"/>
                  </a:cxn>
                  <a:cxn ang="0">
                    <a:pos x="148" y="0"/>
                  </a:cxn>
                  <a:cxn ang="0">
                    <a:pos x="142" y="8"/>
                  </a:cxn>
                  <a:cxn ang="0">
                    <a:pos x="136" y="17"/>
                  </a:cxn>
                  <a:cxn ang="0">
                    <a:pos x="131" y="25"/>
                  </a:cxn>
                  <a:cxn ang="0">
                    <a:pos x="119" y="33"/>
                  </a:cxn>
                  <a:cxn ang="0">
                    <a:pos x="113" y="42"/>
                  </a:cxn>
                  <a:cxn ang="0">
                    <a:pos x="102" y="59"/>
                  </a:cxn>
                  <a:cxn ang="0">
                    <a:pos x="119" y="127"/>
                  </a:cxn>
                  <a:cxn ang="0">
                    <a:pos x="125" y="203"/>
                  </a:cxn>
                  <a:cxn ang="0">
                    <a:pos x="125" y="288"/>
                  </a:cxn>
                  <a:cxn ang="0">
                    <a:pos x="119" y="381"/>
                  </a:cxn>
                  <a:cxn ang="0">
                    <a:pos x="102" y="474"/>
                  </a:cxn>
                  <a:cxn ang="0">
                    <a:pos x="79" y="567"/>
                  </a:cxn>
                  <a:cxn ang="0">
                    <a:pos x="45" y="677"/>
                  </a:cxn>
                  <a:cxn ang="0">
                    <a:pos x="0" y="787"/>
                  </a:cxn>
                  <a:cxn ang="0">
                    <a:pos x="17" y="762"/>
                  </a:cxn>
                  <a:cxn ang="0">
                    <a:pos x="40" y="736"/>
                  </a:cxn>
                  <a:cxn ang="0">
                    <a:pos x="62" y="719"/>
                  </a:cxn>
                  <a:cxn ang="0">
                    <a:pos x="79" y="686"/>
                  </a:cxn>
                  <a:cxn ang="0">
                    <a:pos x="96" y="660"/>
                  </a:cxn>
                  <a:cxn ang="0">
                    <a:pos x="113" y="626"/>
                  </a:cxn>
                  <a:cxn ang="0">
                    <a:pos x="131" y="601"/>
                  </a:cxn>
                  <a:cxn ang="0">
                    <a:pos x="142" y="567"/>
                  </a:cxn>
                  <a:cxn ang="0">
                    <a:pos x="153" y="525"/>
                  </a:cxn>
                  <a:cxn ang="0">
                    <a:pos x="165" y="491"/>
                  </a:cxn>
                  <a:cxn ang="0">
                    <a:pos x="176" y="457"/>
                  </a:cxn>
                  <a:cxn ang="0">
                    <a:pos x="182" y="415"/>
                  </a:cxn>
                  <a:cxn ang="0">
                    <a:pos x="187" y="381"/>
                  </a:cxn>
                  <a:cxn ang="0">
                    <a:pos x="193" y="338"/>
                  </a:cxn>
                  <a:cxn ang="0">
                    <a:pos x="199" y="296"/>
                  </a:cxn>
                  <a:cxn ang="0">
                    <a:pos x="199" y="254"/>
                  </a:cxn>
                </a:cxnLst>
                <a:rect l="0" t="0" r="r" b="b"/>
                <a:pathLst>
                  <a:path w="199" h="787">
                    <a:moveTo>
                      <a:pt x="199" y="254"/>
                    </a:moveTo>
                    <a:lnTo>
                      <a:pt x="199" y="220"/>
                    </a:lnTo>
                    <a:lnTo>
                      <a:pt x="193" y="186"/>
                    </a:lnTo>
                    <a:lnTo>
                      <a:pt x="193" y="152"/>
                    </a:lnTo>
                    <a:lnTo>
                      <a:pt x="187" y="118"/>
                    </a:lnTo>
                    <a:lnTo>
                      <a:pt x="182" y="84"/>
                    </a:lnTo>
                    <a:lnTo>
                      <a:pt x="176" y="59"/>
                    </a:lnTo>
                    <a:lnTo>
                      <a:pt x="170" y="25"/>
                    </a:lnTo>
                    <a:lnTo>
                      <a:pt x="159" y="0"/>
                    </a:lnTo>
                    <a:lnTo>
                      <a:pt x="153" y="0"/>
                    </a:lnTo>
                    <a:lnTo>
                      <a:pt x="148" y="0"/>
                    </a:lnTo>
                    <a:lnTo>
                      <a:pt x="142" y="8"/>
                    </a:lnTo>
                    <a:lnTo>
                      <a:pt x="136" y="17"/>
                    </a:lnTo>
                    <a:lnTo>
                      <a:pt x="131" y="25"/>
                    </a:lnTo>
                    <a:lnTo>
                      <a:pt x="119" y="33"/>
                    </a:lnTo>
                    <a:lnTo>
                      <a:pt x="113" y="42"/>
                    </a:lnTo>
                    <a:lnTo>
                      <a:pt x="102" y="59"/>
                    </a:lnTo>
                    <a:lnTo>
                      <a:pt x="119" y="127"/>
                    </a:lnTo>
                    <a:lnTo>
                      <a:pt x="125" y="203"/>
                    </a:lnTo>
                    <a:lnTo>
                      <a:pt x="125" y="288"/>
                    </a:lnTo>
                    <a:lnTo>
                      <a:pt x="119" y="381"/>
                    </a:lnTo>
                    <a:lnTo>
                      <a:pt x="102" y="474"/>
                    </a:lnTo>
                    <a:lnTo>
                      <a:pt x="79" y="567"/>
                    </a:lnTo>
                    <a:lnTo>
                      <a:pt x="45" y="677"/>
                    </a:lnTo>
                    <a:lnTo>
                      <a:pt x="0" y="787"/>
                    </a:lnTo>
                    <a:lnTo>
                      <a:pt x="17" y="762"/>
                    </a:lnTo>
                    <a:lnTo>
                      <a:pt x="40" y="736"/>
                    </a:lnTo>
                    <a:lnTo>
                      <a:pt x="62" y="719"/>
                    </a:lnTo>
                    <a:lnTo>
                      <a:pt x="79" y="686"/>
                    </a:lnTo>
                    <a:lnTo>
                      <a:pt x="96" y="660"/>
                    </a:lnTo>
                    <a:lnTo>
                      <a:pt x="113" y="626"/>
                    </a:lnTo>
                    <a:lnTo>
                      <a:pt x="131" y="601"/>
                    </a:lnTo>
                    <a:lnTo>
                      <a:pt x="142" y="567"/>
                    </a:lnTo>
                    <a:lnTo>
                      <a:pt x="153" y="525"/>
                    </a:lnTo>
                    <a:lnTo>
                      <a:pt x="165" y="491"/>
                    </a:lnTo>
                    <a:lnTo>
                      <a:pt x="176" y="457"/>
                    </a:lnTo>
                    <a:lnTo>
                      <a:pt x="182" y="415"/>
                    </a:lnTo>
                    <a:lnTo>
                      <a:pt x="187" y="381"/>
                    </a:lnTo>
                    <a:lnTo>
                      <a:pt x="193" y="338"/>
                    </a:lnTo>
                    <a:lnTo>
                      <a:pt x="199" y="296"/>
                    </a:lnTo>
                    <a:lnTo>
                      <a:pt x="199" y="254"/>
                    </a:lnTo>
                    <a:close/>
                  </a:path>
                </a:pathLst>
              </a:custGeom>
              <a:solidFill>
                <a:srgbClr val="93EA00"/>
              </a:solidFill>
              <a:ln w="9525">
                <a:noFill/>
                <a:round/>
                <a:headEnd/>
                <a:tailEnd/>
              </a:ln>
            </p:spPr>
            <p:txBody>
              <a:bodyPr/>
              <a:lstStyle/>
              <a:p>
                <a:endParaRPr lang="en-US"/>
              </a:p>
            </p:txBody>
          </p:sp>
          <p:sp>
            <p:nvSpPr>
              <p:cNvPr id="2141" name="Freeform 93"/>
              <p:cNvSpPr>
                <a:spLocks/>
              </p:cNvSpPr>
              <p:nvPr/>
            </p:nvSpPr>
            <p:spPr bwMode="auto">
              <a:xfrm>
                <a:off x="495" y="569"/>
                <a:ext cx="751" cy="1067"/>
              </a:xfrm>
              <a:custGeom>
                <a:avLst/>
                <a:gdLst/>
                <a:ahLst/>
                <a:cxnLst>
                  <a:cxn ang="0">
                    <a:pos x="711" y="279"/>
                  </a:cxn>
                  <a:cxn ang="0">
                    <a:pos x="671" y="381"/>
                  </a:cxn>
                  <a:cxn ang="0">
                    <a:pos x="631" y="516"/>
                  </a:cxn>
                  <a:cxn ang="0">
                    <a:pos x="597" y="694"/>
                  </a:cxn>
                  <a:cxn ang="0">
                    <a:pos x="580" y="821"/>
                  </a:cxn>
                  <a:cxn ang="0">
                    <a:pos x="575" y="855"/>
                  </a:cxn>
                  <a:cxn ang="0">
                    <a:pos x="563" y="881"/>
                  </a:cxn>
                  <a:cxn ang="0">
                    <a:pos x="546" y="914"/>
                  </a:cxn>
                  <a:cxn ang="0">
                    <a:pos x="523" y="948"/>
                  </a:cxn>
                  <a:cxn ang="0">
                    <a:pos x="495" y="974"/>
                  </a:cxn>
                  <a:cxn ang="0">
                    <a:pos x="455" y="991"/>
                  </a:cxn>
                  <a:cxn ang="0">
                    <a:pos x="410" y="991"/>
                  </a:cxn>
                  <a:cxn ang="0">
                    <a:pos x="381" y="991"/>
                  </a:cxn>
                  <a:cxn ang="0">
                    <a:pos x="370" y="991"/>
                  </a:cxn>
                  <a:cxn ang="0">
                    <a:pos x="336" y="991"/>
                  </a:cxn>
                  <a:cxn ang="0">
                    <a:pos x="302" y="982"/>
                  </a:cxn>
                  <a:cxn ang="0">
                    <a:pos x="262" y="957"/>
                  </a:cxn>
                  <a:cxn ang="0">
                    <a:pos x="222" y="923"/>
                  </a:cxn>
                  <a:cxn ang="0">
                    <a:pos x="194" y="872"/>
                  </a:cxn>
                  <a:cxn ang="0">
                    <a:pos x="171" y="804"/>
                  </a:cxn>
                  <a:cxn ang="0">
                    <a:pos x="160" y="694"/>
                  </a:cxn>
                  <a:cxn ang="0">
                    <a:pos x="171" y="593"/>
                  </a:cxn>
                  <a:cxn ang="0">
                    <a:pos x="188" y="483"/>
                  </a:cxn>
                  <a:cxn ang="0">
                    <a:pos x="205" y="330"/>
                  </a:cxn>
                  <a:cxn ang="0">
                    <a:pos x="205" y="169"/>
                  </a:cxn>
                  <a:cxn ang="0">
                    <a:pos x="188" y="93"/>
                  </a:cxn>
                  <a:cxn ang="0">
                    <a:pos x="165" y="34"/>
                  </a:cxn>
                  <a:cxn ang="0">
                    <a:pos x="143" y="8"/>
                  </a:cxn>
                  <a:cxn ang="0">
                    <a:pos x="103" y="42"/>
                  </a:cxn>
                  <a:cxn ang="0">
                    <a:pos x="57" y="144"/>
                  </a:cxn>
                  <a:cxn ang="0">
                    <a:pos x="23" y="262"/>
                  </a:cxn>
                  <a:cxn ang="0">
                    <a:pos x="0" y="381"/>
                  </a:cxn>
                  <a:cxn ang="0">
                    <a:pos x="0" y="508"/>
                  </a:cxn>
                  <a:cxn ang="0">
                    <a:pos x="18" y="635"/>
                  </a:cxn>
                  <a:cxn ang="0">
                    <a:pos x="52" y="745"/>
                  </a:cxn>
                  <a:cxn ang="0">
                    <a:pos x="97" y="838"/>
                  </a:cxn>
                  <a:cxn ang="0">
                    <a:pos x="148" y="923"/>
                  </a:cxn>
                  <a:cxn ang="0">
                    <a:pos x="216" y="991"/>
                  </a:cxn>
                  <a:cxn ang="0">
                    <a:pos x="290" y="1033"/>
                  </a:cxn>
                  <a:cxn ang="0">
                    <a:pos x="370" y="1058"/>
                  </a:cxn>
                  <a:cxn ang="0">
                    <a:pos x="427" y="1067"/>
                  </a:cxn>
                  <a:cxn ang="0">
                    <a:pos x="455" y="1058"/>
                  </a:cxn>
                  <a:cxn ang="0">
                    <a:pos x="484" y="1058"/>
                  </a:cxn>
                  <a:cxn ang="0">
                    <a:pos x="512" y="1050"/>
                  </a:cxn>
                  <a:cxn ang="0">
                    <a:pos x="535" y="1033"/>
                  </a:cxn>
                  <a:cxn ang="0">
                    <a:pos x="563" y="1025"/>
                  </a:cxn>
                  <a:cxn ang="0">
                    <a:pos x="586" y="1008"/>
                  </a:cxn>
                  <a:cxn ang="0">
                    <a:pos x="609" y="991"/>
                  </a:cxn>
                  <a:cxn ang="0">
                    <a:pos x="671" y="872"/>
                  </a:cxn>
                  <a:cxn ang="0">
                    <a:pos x="728" y="669"/>
                  </a:cxn>
                  <a:cxn ang="0">
                    <a:pos x="751" y="483"/>
                  </a:cxn>
                  <a:cxn ang="0">
                    <a:pos x="745" y="322"/>
                  </a:cxn>
                </a:cxnLst>
                <a:rect l="0" t="0" r="r" b="b"/>
                <a:pathLst>
                  <a:path w="751" h="1067">
                    <a:moveTo>
                      <a:pt x="728" y="254"/>
                    </a:moveTo>
                    <a:lnTo>
                      <a:pt x="711" y="279"/>
                    </a:lnTo>
                    <a:lnTo>
                      <a:pt x="688" y="322"/>
                    </a:lnTo>
                    <a:lnTo>
                      <a:pt x="671" y="381"/>
                    </a:lnTo>
                    <a:lnTo>
                      <a:pt x="649" y="440"/>
                    </a:lnTo>
                    <a:lnTo>
                      <a:pt x="631" y="516"/>
                    </a:lnTo>
                    <a:lnTo>
                      <a:pt x="609" y="601"/>
                    </a:lnTo>
                    <a:lnTo>
                      <a:pt x="597" y="694"/>
                    </a:lnTo>
                    <a:lnTo>
                      <a:pt x="580" y="813"/>
                    </a:lnTo>
                    <a:lnTo>
                      <a:pt x="580" y="821"/>
                    </a:lnTo>
                    <a:lnTo>
                      <a:pt x="580" y="838"/>
                    </a:lnTo>
                    <a:lnTo>
                      <a:pt x="575" y="855"/>
                    </a:lnTo>
                    <a:lnTo>
                      <a:pt x="569" y="872"/>
                    </a:lnTo>
                    <a:lnTo>
                      <a:pt x="563" y="881"/>
                    </a:lnTo>
                    <a:lnTo>
                      <a:pt x="558" y="898"/>
                    </a:lnTo>
                    <a:lnTo>
                      <a:pt x="546" y="914"/>
                    </a:lnTo>
                    <a:lnTo>
                      <a:pt x="535" y="931"/>
                    </a:lnTo>
                    <a:lnTo>
                      <a:pt x="523" y="948"/>
                    </a:lnTo>
                    <a:lnTo>
                      <a:pt x="512" y="957"/>
                    </a:lnTo>
                    <a:lnTo>
                      <a:pt x="495" y="974"/>
                    </a:lnTo>
                    <a:lnTo>
                      <a:pt x="478" y="982"/>
                    </a:lnTo>
                    <a:lnTo>
                      <a:pt x="455" y="991"/>
                    </a:lnTo>
                    <a:lnTo>
                      <a:pt x="438" y="991"/>
                    </a:lnTo>
                    <a:lnTo>
                      <a:pt x="410" y="991"/>
                    </a:lnTo>
                    <a:lnTo>
                      <a:pt x="387" y="991"/>
                    </a:lnTo>
                    <a:lnTo>
                      <a:pt x="381" y="991"/>
                    </a:lnTo>
                    <a:lnTo>
                      <a:pt x="376" y="991"/>
                    </a:lnTo>
                    <a:lnTo>
                      <a:pt x="370" y="991"/>
                    </a:lnTo>
                    <a:lnTo>
                      <a:pt x="353" y="991"/>
                    </a:lnTo>
                    <a:lnTo>
                      <a:pt x="336" y="991"/>
                    </a:lnTo>
                    <a:lnTo>
                      <a:pt x="319" y="982"/>
                    </a:lnTo>
                    <a:lnTo>
                      <a:pt x="302" y="982"/>
                    </a:lnTo>
                    <a:lnTo>
                      <a:pt x="285" y="965"/>
                    </a:lnTo>
                    <a:lnTo>
                      <a:pt x="262" y="957"/>
                    </a:lnTo>
                    <a:lnTo>
                      <a:pt x="245" y="940"/>
                    </a:lnTo>
                    <a:lnTo>
                      <a:pt x="222" y="923"/>
                    </a:lnTo>
                    <a:lnTo>
                      <a:pt x="205" y="898"/>
                    </a:lnTo>
                    <a:lnTo>
                      <a:pt x="194" y="872"/>
                    </a:lnTo>
                    <a:lnTo>
                      <a:pt x="177" y="838"/>
                    </a:lnTo>
                    <a:lnTo>
                      <a:pt x="171" y="804"/>
                    </a:lnTo>
                    <a:lnTo>
                      <a:pt x="160" y="754"/>
                    </a:lnTo>
                    <a:lnTo>
                      <a:pt x="160" y="694"/>
                    </a:lnTo>
                    <a:lnTo>
                      <a:pt x="160" y="643"/>
                    </a:lnTo>
                    <a:lnTo>
                      <a:pt x="171" y="593"/>
                    </a:lnTo>
                    <a:lnTo>
                      <a:pt x="177" y="542"/>
                    </a:lnTo>
                    <a:lnTo>
                      <a:pt x="188" y="483"/>
                    </a:lnTo>
                    <a:lnTo>
                      <a:pt x="199" y="415"/>
                    </a:lnTo>
                    <a:lnTo>
                      <a:pt x="205" y="330"/>
                    </a:lnTo>
                    <a:lnTo>
                      <a:pt x="205" y="220"/>
                    </a:lnTo>
                    <a:lnTo>
                      <a:pt x="205" y="169"/>
                    </a:lnTo>
                    <a:lnTo>
                      <a:pt x="199" y="127"/>
                    </a:lnTo>
                    <a:lnTo>
                      <a:pt x="188" y="93"/>
                    </a:lnTo>
                    <a:lnTo>
                      <a:pt x="177" y="59"/>
                    </a:lnTo>
                    <a:lnTo>
                      <a:pt x="165" y="34"/>
                    </a:lnTo>
                    <a:lnTo>
                      <a:pt x="154" y="17"/>
                    </a:lnTo>
                    <a:lnTo>
                      <a:pt x="143" y="8"/>
                    </a:lnTo>
                    <a:lnTo>
                      <a:pt x="131" y="0"/>
                    </a:lnTo>
                    <a:lnTo>
                      <a:pt x="103" y="42"/>
                    </a:lnTo>
                    <a:lnTo>
                      <a:pt x="74" y="93"/>
                    </a:lnTo>
                    <a:lnTo>
                      <a:pt x="57" y="144"/>
                    </a:lnTo>
                    <a:lnTo>
                      <a:pt x="35" y="203"/>
                    </a:lnTo>
                    <a:lnTo>
                      <a:pt x="23" y="262"/>
                    </a:lnTo>
                    <a:lnTo>
                      <a:pt x="12" y="322"/>
                    </a:lnTo>
                    <a:lnTo>
                      <a:pt x="0" y="381"/>
                    </a:lnTo>
                    <a:lnTo>
                      <a:pt x="0" y="449"/>
                    </a:lnTo>
                    <a:lnTo>
                      <a:pt x="0" y="508"/>
                    </a:lnTo>
                    <a:lnTo>
                      <a:pt x="12" y="576"/>
                    </a:lnTo>
                    <a:lnTo>
                      <a:pt x="18" y="635"/>
                    </a:lnTo>
                    <a:lnTo>
                      <a:pt x="35" y="686"/>
                    </a:lnTo>
                    <a:lnTo>
                      <a:pt x="52" y="745"/>
                    </a:lnTo>
                    <a:lnTo>
                      <a:pt x="69" y="796"/>
                    </a:lnTo>
                    <a:lnTo>
                      <a:pt x="97" y="838"/>
                    </a:lnTo>
                    <a:lnTo>
                      <a:pt x="120" y="881"/>
                    </a:lnTo>
                    <a:lnTo>
                      <a:pt x="148" y="923"/>
                    </a:lnTo>
                    <a:lnTo>
                      <a:pt x="182" y="957"/>
                    </a:lnTo>
                    <a:lnTo>
                      <a:pt x="216" y="991"/>
                    </a:lnTo>
                    <a:lnTo>
                      <a:pt x="251" y="1016"/>
                    </a:lnTo>
                    <a:lnTo>
                      <a:pt x="290" y="1033"/>
                    </a:lnTo>
                    <a:lnTo>
                      <a:pt x="330" y="1050"/>
                    </a:lnTo>
                    <a:lnTo>
                      <a:pt x="370" y="1058"/>
                    </a:lnTo>
                    <a:lnTo>
                      <a:pt x="410" y="1067"/>
                    </a:lnTo>
                    <a:lnTo>
                      <a:pt x="427" y="1067"/>
                    </a:lnTo>
                    <a:lnTo>
                      <a:pt x="444" y="1067"/>
                    </a:lnTo>
                    <a:lnTo>
                      <a:pt x="455" y="1058"/>
                    </a:lnTo>
                    <a:lnTo>
                      <a:pt x="467" y="1058"/>
                    </a:lnTo>
                    <a:lnTo>
                      <a:pt x="484" y="1058"/>
                    </a:lnTo>
                    <a:lnTo>
                      <a:pt x="495" y="1050"/>
                    </a:lnTo>
                    <a:lnTo>
                      <a:pt x="512" y="1050"/>
                    </a:lnTo>
                    <a:lnTo>
                      <a:pt x="523" y="1041"/>
                    </a:lnTo>
                    <a:lnTo>
                      <a:pt x="535" y="1033"/>
                    </a:lnTo>
                    <a:lnTo>
                      <a:pt x="552" y="1033"/>
                    </a:lnTo>
                    <a:lnTo>
                      <a:pt x="563" y="1025"/>
                    </a:lnTo>
                    <a:lnTo>
                      <a:pt x="575" y="1016"/>
                    </a:lnTo>
                    <a:lnTo>
                      <a:pt x="586" y="1008"/>
                    </a:lnTo>
                    <a:lnTo>
                      <a:pt x="597" y="999"/>
                    </a:lnTo>
                    <a:lnTo>
                      <a:pt x="609" y="991"/>
                    </a:lnTo>
                    <a:lnTo>
                      <a:pt x="620" y="982"/>
                    </a:lnTo>
                    <a:lnTo>
                      <a:pt x="671" y="872"/>
                    </a:lnTo>
                    <a:lnTo>
                      <a:pt x="705" y="762"/>
                    </a:lnTo>
                    <a:lnTo>
                      <a:pt x="728" y="669"/>
                    </a:lnTo>
                    <a:lnTo>
                      <a:pt x="745" y="576"/>
                    </a:lnTo>
                    <a:lnTo>
                      <a:pt x="751" y="483"/>
                    </a:lnTo>
                    <a:lnTo>
                      <a:pt x="751" y="398"/>
                    </a:lnTo>
                    <a:lnTo>
                      <a:pt x="745" y="322"/>
                    </a:lnTo>
                    <a:lnTo>
                      <a:pt x="728" y="254"/>
                    </a:lnTo>
                    <a:close/>
                  </a:path>
                </a:pathLst>
              </a:custGeom>
              <a:solidFill>
                <a:srgbClr val="A8FF00"/>
              </a:solidFill>
              <a:ln w="9525">
                <a:noFill/>
                <a:round/>
                <a:headEnd/>
                <a:tailEnd/>
              </a:ln>
            </p:spPr>
            <p:txBody>
              <a:bodyPr/>
              <a:lstStyle/>
              <a:p>
                <a:endParaRPr lang="en-US"/>
              </a:p>
            </p:txBody>
          </p:sp>
          <p:sp>
            <p:nvSpPr>
              <p:cNvPr id="2142" name="Freeform 94"/>
              <p:cNvSpPr>
                <a:spLocks/>
              </p:cNvSpPr>
              <p:nvPr/>
            </p:nvSpPr>
            <p:spPr bwMode="auto">
              <a:xfrm>
                <a:off x="1018" y="425"/>
                <a:ext cx="245" cy="330"/>
              </a:xfrm>
              <a:custGeom>
                <a:avLst/>
                <a:gdLst/>
                <a:ahLst/>
                <a:cxnLst>
                  <a:cxn ang="0">
                    <a:pos x="0" y="0"/>
                  </a:cxn>
                  <a:cxn ang="0">
                    <a:pos x="12" y="8"/>
                  </a:cxn>
                  <a:cxn ang="0">
                    <a:pos x="23" y="25"/>
                  </a:cxn>
                  <a:cxn ang="0">
                    <a:pos x="35" y="34"/>
                  </a:cxn>
                  <a:cxn ang="0">
                    <a:pos x="46" y="51"/>
                  </a:cxn>
                  <a:cxn ang="0">
                    <a:pos x="57" y="68"/>
                  </a:cxn>
                  <a:cxn ang="0">
                    <a:pos x="69" y="85"/>
                  </a:cxn>
                  <a:cxn ang="0">
                    <a:pos x="80" y="101"/>
                  </a:cxn>
                  <a:cxn ang="0">
                    <a:pos x="97" y="118"/>
                  </a:cxn>
                  <a:cxn ang="0">
                    <a:pos x="108" y="144"/>
                  </a:cxn>
                  <a:cxn ang="0">
                    <a:pos x="120" y="169"/>
                  </a:cxn>
                  <a:cxn ang="0">
                    <a:pos x="131" y="195"/>
                  </a:cxn>
                  <a:cxn ang="0">
                    <a:pos x="148" y="212"/>
                  </a:cxn>
                  <a:cxn ang="0">
                    <a:pos x="160" y="245"/>
                  </a:cxn>
                  <a:cxn ang="0">
                    <a:pos x="171" y="271"/>
                  </a:cxn>
                  <a:cxn ang="0">
                    <a:pos x="182" y="305"/>
                  </a:cxn>
                  <a:cxn ang="0">
                    <a:pos x="194" y="330"/>
                  </a:cxn>
                  <a:cxn ang="0">
                    <a:pos x="199" y="322"/>
                  </a:cxn>
                  <a:cxn ang="0">
                    <a:pos x="205" y="313"/>
                  </a:cxn>
                  <a:cxn ang="0">
                    <a:pos x="216" y="305"/>
                  </a:cxn>
                  <a:cxn ang="0">
                    <a:pos x="222" y="305"/>
                  </a:cxn>
                  <a:cxn ang="0">
                    <a:pos x="228" y="296"/>
                  </a:cxn>
                  <a:cxn ang="0">
                    <a:pos x="234" y="296"/>
                  </a:cxn>
                  <a:cxn ang="0">
                    <a:pos x="239" y="288"/>
                  </a:cxn>
                  <a:cxn ang="0">
                    <a:pos x="245" y="288"/>
                  </a:cxn>
                  <a:cxn ang="0">
                    <a:pos x="234" y="262"/>
                  </a:cxn>
                  <a:cxn ang="0">
                    <a:pos x="228" y="237"/>
                  </a:cxn>
                  <a:cxn ang="0">
                    <a:pos x="211" y="212"/>
                  </a:cxn>
                  <a:cxn ang="0">
                    <a:pos x="199" y="186"/>
                  </a:cxn>
                  <a:cxn ang="0">
                    <a:pos x="188" y="169"/>
                  </a:cxn>
                  <a:cxn ang="0">
                    <a:pos x="171" y="144"/>
                  </a:cxn>
                  <a:cxn ang="0">
                    <a:pos x="160" y="127"/>
                  </a:cxn>
                  <a:cxn ang="0">
                    <a:pos x="143" y="110"/>
                  </a:cxn>
                  <a:cxn ang="0">
                    <a:pos x="126" y="93"/>
                  </a:cxn>
                  <a:cxn ang="0">
                    <a:pos x="114" y="76"/>
                  </a:cxn>
                  <a:cxn ang="0">
                    <a:pos x="97" y="59"/>
                  </a:cxn>
                  <a:cxn ang="0">
                    <a:pos x="74" y="42"/>
                  </a:cxn>
                  <a:cxn ang="0">
                    <a:pos x="57" y="34"/>
                  </a:cxn>
                  <a:cxn ang="0">
                    <a:pos x="40" y="17"/>
                  </a:cxn>
                  <a:cxn ang="0">
                    <a:pos x="23" y="8"/>
                  </a:cxn>
                  <a:cxn ang="0">
                    <a:pos x="0" y="0"/>
                  </a:cxn>
                </a:cxnLst>
                <a:rect l="0" t="0" r="r" b="b"/>
                <a:pathLst>
                  <a:path w="245" h="330">
                    <a:moveTo>
                      <a:pt x="0" y="0"/>
                    </a:moveTo>
                    <a:lnTo>
                      <a:pt x="12" y="8"/>
                    </a:lnTo>
                    <a:lnTo>
                      <a:pt x="23" y="25"/>
                    </a:lnTo>
                    <a:lnTo>
                      <a:pt x="35" y="34"/>
                    </a:lnTo>
                    <a:lnTo>
                      <a:pt x="46" y="51"/>
                    </a:lnTo>
                    <a:lnTo>
                      <a:pt x="57" y="68"/>
                    </a:lnTo>
                    <a:lnTo>
                      <a:pt x="69" y="85"/>
                    </a:lnTo>
                    <a:lnTo>
                      <a:pt x="80" y="101"/>
                    </a:lnTo>
                    <a:lnTo>
                      <a:pt x="97" y="118"/>
                    </a:lnTo>
                    <a:lnTo>
                      <a:pt x="108" y="144"/>
                    </a:lnTo>
                    <a:lnTo>
                      <a:pt x="120" y="169"/>
                    </a:lnTo>
                    <a:lnTo>
                      <a:pt x="131" y="195"/>
                    </a:lnTo>
                    <a:lnTo>
                      <a:pt x="148" y="212"/>
                    </a:lnTo>
                    <a:lnTo>
                      <a:pt x="160" y="245"/>
                    </a:lnTo>
                    <a:lnTo>
                      <a:pt x="171" y="271"/>
                    </a:lnTo>
                    <a:lnTo>
                      <a:pt x="182" y="305"/>
                    </a:lnTo>
                    <a:lnTo>
                      <a:pt x="194" y="330"/>
                    </a:lnTo>
                    <a:lnTo>
                      <a:pt x="199" y="322"/>
                    </a:lnTo>
                    <a:lnTo>
                      <a:pt x="205" y="313"/>
                    </a:lnTo>
                    <a:lnTo>
                      <a:pt x="216" y="305"/>
                    </a:lnTo>
                    <a:lnTo>
                      <a:pt x="222" y="305"/>
                    </a:lnTo>
                    <a:lnTo>
                      <a:pt x="228" y="296"/>
                    </a:lnTo>
                    <a:lnTo>
                      <a:pt x="234" y="296"/>
                    </a:lnTo>
                    <a:lnTo>
                      <a:pt x="239" y="288"/>
                    </a:lnTo>
                    <a:lnTo>
                      <a:pt x="245" y="288"/>
                    </a:lnTo>
                    <a:lnTo>
                      <a:pt x="234" y="262"/>
                    </a:lnTo>
                    <a:lnTo>
                      <a:pt x="228" y="237"/>
                    </a:lnTo>
                    <a:lnTo>
                      <a:pt x="211" y="212"/>
                    </a:lnTo>
                    <a:lnTo>
                      <a:pt x="199" y="186"/>
                    </a:lnTo>
                    <a:lnTo>
                      <a:pt x="188" y="169"/>
                    </a:lnTo>
                    <a:lnTo>
                      <a:pt x="171" y="144"/>
                    </a:lnTo>
                    <a:lnTo>
                      <a:pt x="160" y="127"/>
                    </a:lnTo>
                    <a:lnTo>
                      <a:pt x="143" y="110"/>
                    </a:lnTo>
                    <a:lnTo>
                      <a:pt x="126" y="93"/>
                    </a:lnTo>
                    <a:lnTo>
                      <a:pt x="114" y="76"/>
                    </a:lnTo>
                    <a:lnTo>
                      <a:pt x="97" y="59"/>
                    </a:lnTo>
                    <a:lnTo>
                      <a:pt x="74" y="42"/>
                    </a:lnTo>
                    <a:lnTo>
                      <a:pt x="57" y="34"/>
                    </a:lnTo>
                    <a:lnTo>
                      <a:pt x="40" y="17"/>
                    </a:lnTo>
                    <a:lnTo>
                      <a:pt x="23" y="8"/>
                    </a:lnTo>
                    <a:lnTo>
                      <a:pt x="0" y="0"/>
                    </a:lnTo>
                    <a:close/>
                  </a:path>
                </a:pathLst>
              </a:custGeom>
              <a:solidFill>
                <a:srgbClr val="93EA00"/>
              </a:solidFill>
              <a:ln w="9525">
                <a:noFill/>
                <a:round/>
                <a:headEnd/>
                <a:tailEnd/>
              </a:ln>
            </p:spPr>
            <p:txBody>
              <a:bodyPr/>
              <a:lstStyle/>
              <a:p>
                <a:endParaRPr lang="en-US"/>
              </a:p>
            </p:txBody>
          </p:sp>
          <p:sp>
            <p:nvSpPr>
              <p:cNvPr id="2143" name="Freeform 95"/>
              <p:cNvSpPr>
                <a:spLocks/>
              </p:cNvSpPr>
              <p:nvPr/>
            </p:nvSpPr>
            <p:spPr bwMode="auto">
              <a:xfrm>
                <a:off x="660" y="399"/>
                <a:ext cx="552" cy="1101"/>
              </a:xfrm>
              <a:custGeom>
                <a:avLst/>
                <a:gdLst/>
                <a:ahLst/>
                <a:cxnLst>
                  <a:cxn ang="0">
                    <a:pos x="347" y="17"/>
                  </a:cxn>
                  <a:cxn ang="0">
                    <a:pos x="319" y="9"/>
                  </a:cxn>
                  <a:cxn ang="0">
                    <a:pos x="290" y="0"/>
                  </a:cxn>
                  <a:cxn ang="0">
                    <a:pos x="262" y="0"/>
                  </a:cxn>
                  <a:cxn ang="0">
                    <a:pos x="228" y="0"/>
                  </a:cxn>
                  <a:cxn ang="0">
                    <a:pos x="194" y="0"/>
                  </a:cxn>
                  <a:cxn ang="0">
                    <a:pos x="160" y="17"/>
                  </a:cxn>
                  <a:cxn ang="0">
                    <a:pos x="131" y="26"/>
                  </a:cxn>
                  <a:cxn ang="0">
                    <a:pos x="97" y="43"/>
                  </a:cxn>
                  <a:cxn ang="0">
                    <a:pos x="69" y="60"/>
                  </a:cxn>
                  <a:cxn ang="0">
                    <a:pos x="40" y="85"/>
                  </a:cxn>
                  <a:cxn ang="0">
                    <a:pos x="12" y="111"/>
                  </a:cxn>
                  <a:cxn ang="0">
                    <a:pos x="12" y="136"/>
                  </a:cxn>
                  <a:cxn ang="0">
                    <a:pos x="40" y="178"/>
                  </a:cxn>
                  <a:cxn ang="0">
                    <a:pos x="69" y="246"/>
                  </a:cxn>
                  <a:cxn ang="0">
                    <a:pos x="86" y="365"/>
                  </a:cxn>
                  <a:cxn ang="0">
                    <a:pos x="80" y="526"/>
                  </a:cxn>
                  <a:cxn ang="0">
                    <a:pos x="69" y="644"/>
                  </a:cxn>
                  <a:cxn ang="0">
                    <a:pos x="51" y="746"/>
                  </a:cxn>
                  <a:cxn ang="0">
                    <a:pos x="46" y="839"/>
                  </a:cxn>
                  <a:cxn ang="0">
                    <a:pos x="46" y="924"/>
                  </a:cxn>
                  <a:cxn ang="0">
                    <a:pos x="63" y="991"/>
                  </a:cxn>
                  <a:cxn ang="0">
                    <a:pos x="97" y="1051"/>
                  </a:cxn>
                  <a:cxn ang="0">
                    <a:pos x="148" y="1084"/>
                  </a:cxn>
                  <a:cxn ang="0">
                    <a:pos x="199" y="1101"/>
                  </a:cxn>
                  <a:cxn ang="0">
                    <a:pos x="233" y="1101"/>
                  </a:cxn>
                  <a:cxn ang="0">
                    <a:pos x="262" y="1101"/>
                  </a:cxn>
                  <a:cxn ang="0">
                    <a:pos x="290" y="1093"/>
                  </a:cxn>
                  <a:cxn ang="0">
                    <a:pos x="319" y="1076"/>
                  </a:cxn>
                  <a:cxn ang="0">
                    <a:pos x="341" y="1059"/>
                  </a:cxn>
                  <a:cxn ang="0">
                    <a:pos x="358" y="1025"/>
                  </a:cxn>
                  <a:cxn ang="0">
                    <a:pos x="370" y="991"/>
                  </a:cxn>
                  <a:cxn ang="0">
                    <a:pos x="387" y="907"/>
                  </a:cxn>
                  <a:cxn ang="0">
                    <a:pos x="404" y="788"/>
                  </a:cxn>
                  <a:cxn ang="0">
                    <a:pos x="427" y="661"/>
                  </a:cxn>
                  <a:cxn ang="0">
                    <a:pos x="461" y="534"/>
                  </a:cxn>
                  <a:cxn ang="0">
                    <a:pos x="495" y="458"/>
                  </a:cxn>
                  <a:cxn ang="0">
                    <a:pos x="512" y="424"/>
                  </a:cxn>
                  <a:cxn ang="0">
                    <a:pos x="529" y="390"/>
                  </a:cxn>
                  <a:cxn ang="0">
                    <a:pos x="540" y="373"/>
                  </a:cxn>
                  <a:cxn ang="0">
                    <a:pos x="540" y="331"/>
                  </a:cxn>
                  <a:cxn ang="0">
                    <a:pos x="518" y="271"/>
                  </a:cxn>
                  <a:cxn ang="0">
                    <a:pos x="495" y="212"/>
                  </a:cxn>
                  <a:cxn ang="0">
                    <a:pos x="466" y="170"/>
                  </a:cxn>
                  <a:cxn ang="0">
                    <a:pos x="438" y="127"/>
                  </a:cxn>
                  <a:cxn ang="0">
                    <a:pos x="415" y="94"/>
                  </a:cxn>
                  <a:cxn ang="0">
                    <a:pos x="393" y="60"/>
                  </a:cxn>
                  <a:cxn ang="0">
                    <a:pos x="370" y="34"/>
                  </a:cxn>
                </a:cxnLst>
                <a:rect l="0" t="0" r="r" b="b"/>
                <a:pathLst>
                  <a:path w="552" h="1101">
                    <a:moveTo>
                      <a:pt x="358" y="26"/>
                    </a:moveTo>
                    <a:lnTo>
                      <a:pt x="347" y="17"/>
                    </a:lnTo>
                    <a:lnTo>
                      <a:pt x="330" y="17"/>
                    </a:lnTo>
                    <a:lnTo>
                      <a:pt x="319" y="9"/>
                    </a:lnTo>
                    <a:lnTo>
                      <a:pt x="307" y="9"/>
                    </a:lnTo>
                    <a:lnTo>
                      <a:pt x="290" y="0"/>
                    </a:lnTo>
                    <a:lnTo>
                      <a:pt x="279" y="0"/>
                    </a:lnTo>
                    <a:lnTo>
                      <a:pt x="262" y="0"/>
                    </a:lnTo>
                    <a:lnTo>
                      <a:pt x="250" y="0"/>
                    </a:lnTo>
                    <a:lnTo>
                      <a:pt x="228" y="0"/>
                    </a:lnTo>
                    <a:lnTo>
                      <a:pt x="211" y="0"/>
                    </a:lnTo>
                    <a:lnTo>
                      <a:pt x="194" y="0"/>
                    </a:lnTo>
                    <a:lnTo>
                      <a:pt x="177" y="9"/>
                    </a:lnTo>
                    <a:lnTo>
                      <a:pt x="160" y="17"/>
                    </a:lnTo>
                    <a:lnTo>
                      <a:pt x="148" y="17"/>
                    </a:lnTo>
                    <a:lnTo>
                      <a:pt x="131" y="26"/>
                    </a:lnTo>
                    <a:lnTo>
                      <a:pt x="114" y="34"/>
                    </a:lnTo>
                    <a:lnTo>
                      <a:pt x="97" y="43"/>
                    </a:lnTo>
                    <a:lnTo>
                      <a:pt x="80" y="51"/>
                    </a:lnTo>
                    <a:lnTo>
                      <a:pt x="69" y="60"/>
                    </a:lnTo>
                    <a:lnTo>
                      <a:pt x="51" y="77"/>
                    </a:lnTo>
                    <a:lnTo>
                      <a:pt x="40" y="85"/>
                    </a:lnTo>
                    <a:lnTo>
                      <a:pt x="23" y="102"/>
                    </a:lnTo>
                    <a:lnTo>
                      <a:pt x="12" y="111"/>
                    </a:lnTo>
                    <a:lnTo>
                      <a:pt x="0" y="127"/>
                    </a:lnTo>
                    <a:lnTo>
                      <a:pt x="12" y="136"/>
                    </a:lnTo>
                    <a:lnTo>
                      <a:pt x="23" y="153"/>
                    </a:lnTo>
                    <a:lnTo>
                      <a:pt x="40" y="178"/>
                    </a:lnTo>
                    <a:lnTo>
                      <a:pt x="51" y="204"/>
                    </a:lnTo>
                    <a:lnTo>
                      <a:pt x="69" y="246"/>
                    </a:lnTo>
                    <a:lnTo>
                      <a:pt x="80" y="297"/>
                    </a:lnTo>
                    <a:lnTo>
                      <a:pt x="86" y="365"/>
                    </a:lnTo>
                    <a:lnTo>
                      <a:pt x="86" y="449"/>
                    </a:lnTo>
                    <a:lnTo>
                      <a:pt x="80" y="526"/>
                    </a:lnTo>
                    <a:lnTo>
                      <a:pt x="74" y="585"/>
                    </a:lnTo>
                    <a:lnTo>
                      <a:pt x="69" y="644"/>
                    </a:lnTo>
                    <a:lnTo>
                      <a:pt x="63" y="695"/>
                    </a:lnTo>
                    <a:lnTo>
                      <a:pt x="51" y="746"/>
                    </a:lnTo>
                    <a:lnTo>
                      <a:pt x="46" y="788"/>
                    </a:lnTo>
                    <a:lnTo>
                      <a:pt x="46" y="839"/>
                    </a:lnTo>
                    <a:lnTo>
                      <a:pt x="46" y="890"/>
                    </a:lnTo>
                    <a:lnTo>
                      <a:pt x="46" y="924"/>
                    </a:lnTo>
                    <a:lnTo>
                      <a:pt x="51" y="966"/>
                    </a:lnTo>
                    <a:lnTo>
                      <a:pt x="63" y="991"/>
                    </a:lnTo>
                    <a:lnTo>
                      <a:pt x="80" y="1025"/>
                    </a:lnTo>
                    <a:lnTo>
                      <a:pt x="97" y="1051"/>
                    </a:lnTo>
                    <a:lnTo>
                      <a:pt x="120" y="1076"/>
                    </a:lnTo>
                    <a:lnTo>
                      <a:pt x="148" y="1084"/>
                    </a:lnTo>
                    <a:lnTo>
                      <a:pt x="182" y="1101"/>
                    </a:lnTo>
                    <a:lnTo>
                      <a:pt x="199" y="1101"/>
                    </a:lnTo>
                    <a:lnTo>
                      <a:pt x="216" y="1101"/>
                    </a:lnTo>
                    <a:lnTo>
                      <a:pt x="233" y="1101"/>
                    </a:lnTo>
                    <a:lnTo>
                      <a:pt x="245" y="1101"/>
                    </a:lnTo>
                    <a:lnTo>
                      <a:pt x="262" y="1101"/>
                    </a:lnTo>
                    <a:lnTo>
                      <a:pt x="279" y="1101"/>
                    </a:lnTo>
                    <a:lnTo>
                      <a:pt x="290" y="1093"/>
                    </a:lnTo>
                    <a:lnTo>
                      <a:pt x="302" y="1084"/>
                    </a:lnTo>
                    <a:lnTo>
                      <a:pt x="319" y="1076"/>
                    </a:lnTo>
                    <a:lnTo>
                      <a:pt x="330" y="1068"/>
                    </a:lnTo>
                    <a:lnTo>
                      <a:pt x="341" y="1059"/>
                    </a:lnTo>
                    <a:lnTo>
                      <a:pt x="347" y="1042"/>
                    </a:lnTo>
                    <a:lnTo>
                      <a:pt x="358" y="1025"/>
                    </a:lnTo>
                    <a:lnTo>
                      <a:pt x="364" y="1008"/>
                    </a:lnTo>
                    <a:lnTo>
                      <a:pt x="370" y="991"/>
                    </a:lnTo>
                    <a:lnTo>
                      <a:pt x="376" y="966"/>
                    </a:lnTo>
                    <a:lnTo>
                      <a:pt x="387" y="907"/>
                    </a:lnTo>
                    <a:lnTo>
                      <a:pt x="398" y="847"/>
                    </a:lnTo>
                    <a:lnTo>
                      <a:pt x="404" y="788"/>
                    </a:lnTo>
                    <a:lnTo>
                      <a:pt x="415" y="720"/>
                    </a:lnTo>
                    <a:lnTo>
                      <a:pt x="427" y="661"/>
                    </a:lnTo>
                    <a:lnTo>
                      <a:pt x="444" y="602"/>
                    </a:lnTo>
                    <a:lnTo>
                      <a:pt x="461" y="534"/>
                    </a:lnTo>
                    <a:lnTo>
                      <a:pt x="484" y="475"/>
                    </a:lnTo>
                    <a:lnTo>
                      <a:pt x="495" y="458"/>
                    </a:lnTo>
                    <a:lnTo>
                      <a:pt x="501" y="432"/>
                    </a:lnTo>
                    <a:lnTo>
                      <a:pt x="512" y="424"/>
                    </a:lnTo>
                    <a:lnTo>
                      <a:pt x="518" y="407"/>
                    </a:lnTo>
                    <a:lnTo>
                      <a:pt x="529" y="390"/>
                    </a:lnTo>
                    <a:lnTo>
                      <a:pt x="535" y="382"/>
                    </a:lnTo>
                    <a:lnTo>
                      <a:pt x="540" y="373"/>
                    </a:lnTo>
                    <a:lnTo>
                      <a:pt x="552" y="356"/>
                    </a:lnTo>
                    <a:lnTo>
                      <a:pt x="540" y="331"/>
                    </a:lnTo>
                    <a:lnTo>
                      <a:pt x="529" y="297"/>
                    </a:lnTo>
                    <a:lnTo>
                      <a:pt x="518" y="271"/>
                    </a:lnTo>
                    <a:lnTo>
                      <a:pt x="506" y="238"/>
                    </a:lnTo>
                    <a:lnTo>
                      <a:pt x="495" y="212"/>
                    </a:lnTo>
                    <a:lnTo>
                      <a:pt x="478" y="195"/>
                    </a:lnTo>
                    <a:lnTo>
                      <a:pt x="466" y="170"/>
                    </a:lnTo>
                    <a:lnTo>
                      <a:pt x="455" y="144"/>
                    </a:lnTo>
                    <a:lnTo>
                      <a:pt x="438" y="127"/>
                    </a:lnTo>
                    <a:lnTo>
                      <a:pt x="427" y="111"/>
                    </a:lnTo>
                    <a:lnTo>
                      <a:pt x="415" y="94"/>
                    </a:lnTo>
                    <a:lnTo>
                      <a:pt x="404" y="77"/>
                    </a:lnTo>
                    <a:lnTo>
                      <a:pt x="393" y="60"/>
                    </a:lnTo>
                    <a:lnTo>
                      <a:pt x="381" y="43"/>
                    </a:lnTo>
                    <a:lnTo>
                      <a:pt x="370" y="34"/>
                    </a:lnTo>
                    <a:lnTo>
                      <a:pt x="358" y="26"/>
                    </a:lnTo>
                    <a:close/>
                  </a:path>
                </a:pathLst>
              </a:custGeom>
              <a:solidFill>
                <a:srgbClr val="A8FF00"/>
              </a:solidFill>
              <a:ln w="9525">
                <a:noFill/>
                <a:round/>
                <a:headEnd/>
                <a:tailEnd/>
              </a:ln>
            </p:spPr>
            <p:txBody>
              <a:bodyPr/>
              <a:lstStyle/>
              <a:p>
                <a:endParaRPr lang="en-US"/>
              </a:p>
            </p:txBody>
          </p:sp>
          <p:sp>
            <p:nvSpPr>
              <p:cNvPr id="2144" name="Freeform 96"/>
              <p:cNvSpPr>
                <a:spLocks/>
              </p:cNvSpPr>
              <p:nvPr/>
            </p:nvSpPr>
            <p:spPr bwMode="auto">
              <a:xfrm>
                <a:off x="524" y="603"/>
                <a:ext cx="529" cy="796"/>
              </a:xfrm>
              <a:custGeom>
                <a:avLst/>
                <a:gdLst/>
                <a:ahLst/>
                <a:cxnLst>
                  <a:cxn ang="0">
                    <a:pos x="290" y="796"/>
                  </a:cxn>
                  <a:cxn ang="0">
                    <a:pos x="341" y="779"/>
                  </a:cxn>
                  <a:cxn ang="0">
                    <a:pos x="392" y="753"/>
                  </a:cxn>
                  <a:cxn ang="0">
                    <a:pos x="432" y="711"/>
                  </a:cxn>
                  <a:cxn ang="0">
                    <a:pos x="472" y="652"/>
                  </a:cxn>
                  <a:cxn ang="0">
                    <a:pos x="500" y="593"/>
                  </a:cxn>
                  <a:cxn ang="0">
                    <a:pos x="517" y="516"/>
                  </a:cxn>
                  <a:cxn ang="0">
                    <a:pos x="529" y="440"/>
                  </a:cxn>
                  <a:cxn ang="0">
                    <a:pos x="529" y="364"/>
                  </a:cxn>
                  <a:cxn ang="0">
                    <a:pos x="517" y="279"/>
                  </a:cxn>
                  <a:cxn ang="0">
                    <a:pos x="500" y="211"/>
                  </a:cxn>
                  <a:cxn ang="0">
                    <a:pos x="472" y="144"/>
                  </a:cxn>
                  <a:cxn ang="0">
                    <a:pos x="432" y="93"/>
                  </a:cxn>
                  <a:cxn ang="0">
                    <a:pos x="392" y="51"/>
                  </a:cxn>
                  <a:cxn ang="0">
                    <a:pos x="341" y="17"/>
                  </a:cxn>
                  <a:cxn ang="0">
                    <a:pos x="290" y="8"/>
                  </a:cxn>
                  <a:cxn ang="0">
                    <a:pos x="239" y="8"/>
                  </a:cxn>
                  <a:cxn ang="0">
                    <a:pos x="187" y="17"/>
                  </a:cxn>
                  <a:cxn ang="0">
                    <a:pos x="136" y="51"/>
                  </a:cxn>
                  <a:cxn ang="0">
                    <a:pos x="97" y="93"/>
                  </a:cxn>
                  <a:cxn ang="0">
                    <a:pos x="57" y="144"/>
                  </a:cxn>
                  <a:cxn ang="0">
                    <a:pos x="28" y="211"/>
                  </a:cxn>
                  <a:cxn ang="0">
                    <a:pos x="11" y="279"/>
                  </a:cxn>
                  <a:cxn ang="0">
                    <a:pos x="0" y="364"/>
                  </a:cxn>
                  <a:cxn ang="0">
                    <a:pos x="0" y="440"/>
                  </a:cxn>
                  <a:cxn ang="0">
                    <a:pos x="11" y="516"/>
                  </a:cxn>
                  <a:cxn ang="0">
                    <a:pos x="28" y="593"/>
                  </a:cxn>
                  <a:cxn ang="0">
                    <a:pos x="57" y="652"/>
                  </a:cxn>
                  <a:cxn ang="0">
                    <a:pos x="97" y="711"/>
                  </a:cxn>
                  <a:cxn ang="0">
                    <a:pos x="136" y="753"/>
                  </a:cxn>
                  <a:cxn ang="0">
                    <a:pos x="187" y="779"/>
                  </a:cxn>
                  <a:cxn ang="0">
                    <a:pos x="239" y="796"/>
                  </a:cxn>
                </a:cxnLst>
                <a:rect l="0" t="0" r="r" b="b"/>
                <a:pathLst>
                  <a:path w="529" h="796">
                    <a:moveTo>
                      <a:pt x="267" y="796"/>
                    </a:moveTo>
                    <a:lnTo>
                      <a:pt x="290" y="796"/>
                    </a:lnTo>
                    <a:lnTo>
                      <a:pt x="318" y="787"/>
                    </a:lnTo>
                    <a:lnTo>
                      <a:pt x="341" y="779"/>
                    </a:lnTo>
                    <a:lnTo>
                      <a:pt x="369" y="770"/>
                    </a:lnTo>
                    <a:lnTo>
                      <a:pt x="392" y="753"/>
                    </a:lnTo>
                    <a:lnTo>
                      <a:pt x="415" y="728"/>
                    </a:lnTo>
                    <a:lnTo>
                      <a:pt x="432" y="711"/>
                    </a:lnTo>
                    <a:lnTo>
                      <a:pt x="455" y="686"/>
                    </a:lnTo>
                    <a:lnTo>
                      <a:pt x="472" y="652"/>
                    </a:lnTo>
                    <a:lnTo>
                      <a:pt x="483" y="626"/>
                    </a:lnTo>
                    <a:lnTo>
                      <a:pt x="500" y="593"/>
                    </a:lnTo>
                    <a:lnTo>
                      <a:pt x="512" y="559"/>
                    </a:lnTo>
                    <a:lnTo>
                      <a:pt x="517" y="516"/>
                    </a:lnTo>
                    <a:lnTo>
                      <a:pt x="523" y="482"/>
                    </a:lnTo>
                    <a:lnTo>
                      <a:pt x="529" y="440"/>
                    </a:lnTo>
                    <a:lnTo>
                      <a:pt x="529" y="398"/>
                    </a:lnTo>
                    <a:lnTo>
                      <a:pt x="529" y="364"/>
                    </a:lnTo>
                    <a:lnTo>
                      <a:pt x="523" y="322"/>
                    </a:lnTo>
                    <a:lnTo>
                      <a:pt x="517" y="279"/>
                    </a:lnTo>
                    <a:lnTo>
                      <a:pt x="512" y="245"/>
                    </a:lnTo>
                    <a:lnTo>
                      <a:pt x="500" y="211"/>
                    </a:lnTo>
                    <a:lnTo>
                      <a:pt x="483" y="178"/>
                    </a:lnTo>
                    <a:lnTo>
                      <a:pt x="472" y="144"/>
                    </a:lnTo>
                    <a:lnTo>
                      <a:pt x="455" y="118"/>
                    </a:lnTo>
                    <a:lnTo>
                      <a:pt x="432" y="93"/>
                    </a:lnTo>
                    <a:lnTo>
                      <a:pt x="415" y="67"/>
                    </a:lnTo>
                    <a:lnTo>
                      <a:pt x="392" y="51"/>
                    </a:lnTo>
                    <a:lnTo>
                      <a:pt x="369" y="34"/>
                    </a:lnTo>
                    <a:lnTo>
                      <a:pt x="341" y="17"/>
                    </a:lnTo>
                    <a:lnTo>
                      <a:pt x="318" y="8"/>
                    </a:lnTo>
                    <a:lnTo>
                      <a:pt x="290" y="8"/>
                    </a:lnTo>
                    <a:lnTo>
                      <a:pt x="267" y="0"/>
                    </a:lnTo>
                    <a:lnTo>
                      <a:pt x="239" y="8"/>
                    </a:lnTo>
                    <a:lnTo>
                      <a:pt x="210" y="8"/>
                    </a:lnTo>
                    <a:lnTo>
                      <a:pt x="187" y="17"/>
                    </a:lnTo>
                    <a:lnTo>
                      <a:pt x="159" y="34"/>
                    </a:lnTo>
                    <a:lnTo>
                      <a:pt x="136" y="51"/>
                    </a:lnTo>
                    <a:lnTo>
                      <a:pt x="114" y="67"/>
                    </a:lnTo>
                    <a:lnTo>
                      <a:pt x="97" y="93"/>
                    </a:lnTo>
                    <a:lnTo>
                      <a:pt x="79" y="118"/>
                    </a:lnTo>
                    <a:lnTo>
                      <a:pt x="57" y="144"/>
                    </a:lnTo>
                    <a:lnTo>
                      <a:pt x="45" y="178"/>
                    </a:lnTo>
                    <a:lnTo>
                      <a:pt x="28" y="211"/>
                    </a:lnTo>
                    <a:lnTo>
                      <a:pt x="23" y="245"/>
                    </a:lnTo>
                    <a:lnTo>
                      <a:pt x="11" y="279"/>
                    </a:lnTo>
                    <a:lnTo>
                      <a:pt x="6" y="322"/>
                    </a:lnTo>
                    <a:lnTo>
                      <a:pt x="0" y="364"/>
                    </a:lnTo>
                    <a:lnTo>
                      <a:pt x="0" y="398"/>
                    </a:lnTo>
                    <a:lnTo>
                      <a:pt x="0" y="440"/>
                    </a:lnTo>
                    <a:lnTo>
                      <a:pt x="6" y="482"/>
                    </a:lnTo>
                    <a:lnTo>
                      <a:pt x="11" y="516"/>
                    </a:lnTo>
                    <a:lnTo>
                      <a:pt x="23" y="559"/>
                    </a:lnTo>
                    <a:lnTo>
                      <a:pt x="28" y="593"/>
                    </a:lnTo>
                    <a:lnTo>
                      <a:pt x="45" y="626"/>
                    </a:lnTo>
                    <a:lnTo>
                      <a:pt x="57" y="652"/>
                    </a:lnTo>
                    <a:lnTo>
                      <a:pt x="79" y="686"/>
                    </a:lnTo>
                    <a:lnTo>
                      <a:pt x="97" y="711"/>
                    </a:lnTo>
                    <a:lnTo>
                      <a:pt x="114" y="728"/>
                    </a:lnTo>
                    <a:lnTo>
                      <a:pt x="136" y="753"/>
                    </a:lnTo>
                    <a:lnTo>
                      <a:pt x="159" y="770"/>
                    </a:lnTo>
                    <a:lnTo>
                      <a:pt x="187" y="779"/>
                    </a:lnTo>
                    <a:lnTo>
                      <a:pt x="210" y="787"/>
                    </a:lnTo>
                    <a:lnTo>
                      <a:pt x="239" y="796"/>
                    </a:lnTo>
                    <a:lnTo>
                      <a:pt x="267" y="796"/>
                    </a:lnTo>
                    <a:close/>
                  </a:path>
                </a:pathLst>
              </a:custGeom>
              <a:solidFill>
                <a:srgbClr val="A8FF00"/>
              </a:solidFill>
              <a:ln w="9525">
                <a:noFill/>
                <a:round/>
                <a:headEnd/>
                <a:tailEnd/>
              </a:ln>
            </p:spPr>
            <p:txBody>
              <a:bodyPr/>
              <a:lstStyle/>
              <a:p>
                <a:endParaRPr lang="en-US"/>
              </a:p>
            </p:txBody>
          </p:sp>
          <p:sp>
            <p:nvSpPr>
              <p:cNvPr id="2145" name="Freeform 97"/>
              <p:cNvSpPr>
                <a:spLocks/>
              </p:cNvSpPr>
              <p:nvPr/>
            </p:nvSpPr>
            <p:spPr bwMode="auto">
              <a:xfrm>
                <a:off x="535" y="620"/>
                <a:ext cx="506" cy="762"/>
              </a:xfrm>
              <a:custGeom>
                <a:avLst/>
                <a:gdLst/>
                <a:ahLst/>
                <a:cxnLst>
                  <a:cxn ang="0">
                    <a:pos x="279" y="753"/>
                  </a:cxn>
                  <a:cxn ang="0">
                    <a:pos x="330" y="745"/>
                  </a:cxn>
                  <a:cxn ang="0">
                    <a:pos x="375" y="711"/>
                  </a:cxn>
                  <a:cxn ang="0">
                    <a:pos x="415" y="669"/>
                  </a:cxn>
                  <a:cxn ang="0">
                    <a:pos x="449" y="618"/>
                  </a:cxn>
                  <a:cxn ang="0">
                    <a:pos x="478" y="559"/>
                  </a:cxn>
                  <a:cxn ang="0">
                    <a:pos x="495" y="491"/>
                  </a:cxn>
                  <a:cxn ang="0">
                    <a:pos x="506" y="415"/>
                  </a:cxn>
                  <a:cxn ang="0">
                    <a:pos x="506" y="338"/>
                  </a:cxn>
                  <a:cxn ang="0">
                    <a:pos x="495" y="262"/>
                  </a:cxn>
                  <a:cxn ang="0">
                    <a:pos x="478" y="194"/>
                  </a:cxn>
                  <a:cxn ang="0">
                    <a:pos x="449" y="135"/>
                  </a:cxn>
                  <a:cxn ang="0">
                    <a:pos x="415" y="84"/>
                  </a:cxn>
                  <a:cxn ang="0">
                    <a:pos x="375" y="42"/>
                  </a:cxn>
                  <a:cxn ang="0">
                    <a:pos x="330" y="17"/>
                  </a:cxn>
                  <a:cxn ang="0">
                    <a:pos x="279" y="0"/>
                  </a:cxn>
                  <a:cxn ang="0">
                    <a:pos x="228" y="0"/>
                  </a:cxn>
                  <a:cxn ang="0">
                    <a:pos x="176" y="17"/>
                  </a:cxn>
                  <a:cxn ang="0">
                    <a:pos x="131" y="42"/>
                  </a:cxn>
                  <a:cxn ang="0">
                    <a:pos x="91" y="84"/>
                  </a:cxn>
                  <a:cxn ang="0">
                    <a:pos x="57" y="135"/>
                  </a:cxn>
                  <a:cxn ang="0">
                    <a:pos x="29" y="194"/>
                  </a:cxn>
                  <a:cxn ang="0">
                    <a:pos x="12" y="262"/>
                  </a:cxn>
                  <a:cxn ang="0">
                    <a:pos x="0" y="338"/>
                  </a:cxn>
                  <a:cxn ang="0">
                    <a:pos x="0" y="415"/>
                  </a:cxn>
                  <a:cxn ang="0">
                    <a:pos x="12" y="491"/>
                  </a:cxn>
                  <a:cxn ang="0">
                    <a:pos x="29" y="559"/>
                  </a:cxn>
                  <a:cxn ang="0">
                    <a:pos x="57" y="618"/>
                  </a:cxn>
                  <a:cxn ang="0">
                    <a:pos x="91" y="669"/>
                  </a:cxn>
                  <a:cxn ang="0">
                    <a:pos x="131" y="711"/>
                  </a:cxn>
                  <a:cxn ang="0">
                    <a:pos x="176" y="745"/>
                  </a:cxn>
                  <a:cxn ang="0">
                    <a:pos x="228" y="753"/>
                  </a:cxn>
                </a:cxnLst>
                <a:rect l="0" t="0" r="r" b="b"/>
                <a:pathLst>
                  <a:path w="506" h="762">
                    <a:moveTo>
                      <a:pt x="256" y="762"/>
                    </a:moveTo>
                    <a:lnTo>
                      <a:pt x="279" y="753"/>
                    </a:lnTo>
                    <a:lnTo>
                      <a:pt x="307" y="753"/>
                    </a:lnTo>
                    <a:lnTo>
                      <a:pt x="330" y="745"/>
                    </a:lnTo>
                    <a:lnTo>
                      <a:pt x="353" y="728"/>
                    </a:lnTo>
                    <a:lnTo>
                      <a:pt x="375" y="711"/>
                    </a:lnTo>
                    <a:lnTo>
                      <a:pt x="398" y="694"/>
                    </a:lnTo>
                    <a:lnTo>
                      <a:pt x="415" y="669"/>
                    </a:lnTo>
                    <a:lnTo>
                      <a:pt x="432" y="652"/>
                    </a:lnTo>
                    <a:lnTo>
                      <a:pt x="449" y="618"/>
                    </a:lnTo>
                    <a:lnTo>
                      <a:pt x="466" y="592"/>
                    </a:lnTo>
                    <a:lnTo>
                      <a:pt x="478" y="559"/>
                    </a:lnTo>
                    <a:lnTo>
                      <a:pt x="489" y="525"/>
                    </a:lnTo>
                    <a:lnTo>
                      <a:pt x="495" y="491"/>
                    </a:lnTo>
                    <a:lnTo>
                      <a:pt x="506" y="457"/>
                    </a:lnTo>
                    <a:lnTo>
                      <a:pt x="506" y="415"/>
                    </a:lnTo>
                    <a:lnTo>
                      <a:pt x="506" y="381"/>
                    </a:lnTo>
                    <a:lnTo>
                      <a:pt x="506" y="338"/>
                    </a:lnTo>
                    <a:lnTo>
                      <a:pt x="506" y="305"/>
                    </a:lnTo>
                    <a:lnTo>
                      <a:pt x="495" y="262"/>
                    </a:lnTo>
                    <a:lnTo>
                      <a:pt x="489" y="228"/>
                    </a:lnTo>
                    <a:lnTo>
                      <a:pt x="478" y="194"/>
                    </a:lnTo>
                    <a:lnTo>
                      <a:pt x="466" y="161"/>
                    </a:lnTo>
                    <a:lnTo>
                      <a:pt x="449" y="135"/>
                    </a:lnTo>
                    <a:lnTo>
                      <a:pt x="432" y="110"/>
                    </a:lnTo>
                    <a:lnTo>
                      <a:pt x="415" y="84"/>
                    </a:lnTo>
                    <a:lnTo>
                      <a:pt x="398" y="59"/>
                    </a:lnTo>
                    <a:lnTo>
                      <a:pt x="375" y="42"/>
                    </a:lnTo>
                    <a:lnTo>
                      <a:pt x="353" y="25"/>
                    </a:lnTo>
                    <a:lnTo>
                      <a:pt x="330" y="17"/>
                    </a:lnTo>
                    <a:lnTo>
                      <a:pt x="307" y="0"/>
                    </a:lnTo>
                    <a:lnTo>
                      <a:pt x="279" y="0"/>
                    </a:lnTo>
                    <a:lnTo>
                      <a:pt x="256" y="0"/>
                    </a:lnTo>
                    <a:lnTo>
                      <a:pt x="228" y="0"/>
                    </a:lnTo>
                    <a:lnTo>
                      <a:pt x="205" y="0"/>
                    </a:lnTo>
                    <a:lnTo>
                      <a:pt x="176" y="17"/>
                    </a:lnTo>
                    <a:lnTo>
                      <a:pt x="154" y="25"/>
                    </a:lnTo>
                    <a:lnTo>
                      <a:pt x="131" y="42"/>
                    </a:lnTo>
                    <a:lnTo>
                      <a:pt x="114" y="59"/>
                    </a:lnTo>
                    <a:lnTo>
                      <a:pt x="91" y="84"/>
                    </a:lnTo>
                    <a:lnTo>
                      <a:pt x="74" y="110"/>
                    </a:lnTo>
                    <a:lnTo>
                      <a:pt x="57" y="135"/>
                    </a:lnTo>
                    <a:lnTo>
                      <a:pt x="46" y="161"/>
                    </a:lnTo>
                    <a:lnTo>
                      <a:pt x="29" y="194"/>
                    </a:lnTo>
                    <a:lnTo>
                      <a:pt x="23" y="228"/>
                    </a:lnTo>
                    <a:lnTo>
                      <a:pt x="12" y="262"/>
                    </a:lnTo>
                    <a:lnTo>
                      <a:pt x="6" y="305"/>
                    </a:lnTo>
                    <a:lnTo>
                      <a:pt x="0" y="338"/>
                    </a:lnTo>
                    <a:lnTo>
                      <a:pt x="0" y="381"/>
                    </a:lnTo>
                    <a:lnTo>
                      <a:pt x="0" y="415"/>
                    </a:lnTo>
                    <a:lnTo>
                      <a:pt x="6" y="457"/>
                    </a:lnTo>
                    <a:lnTo>
                      <a:pt x="12" y="491"/>
                    </a:lnTo>
                    <a:lnTo>
                      <a:pt x="23" y="525"/>
                    </a:lnTo>
                    <a:lnTo>
                      <a:pt x="29" y="559"/>
                    </a:lnTo>
                    <a:lnTo>
                      <a:pt x="46" y="592"/>
                    </a:lnTo>
                    <a:lnTo>
                      <a:pt x="57" y="618"/>
                    </a:lnTo>
                    <a:lnTo>
                      <a:pt x="74" y="652"/>
                    </a:lnTo>
                    <a:lnTo>
                      <a:pt x="91" y="669"/>
                    </a:lnTo>
                    <a:lnTo>
                      <a:pt x="114" y="694"/>
                    </a:lnTo>
                    <a:lnTo>
                      <a:pt x="131" y="711"/>
                    </a:lnTo>
                    <a:lnTo>
                      <a:pt x="154" y="728"/>
                    </a:lnTo>
                    <a:lnTo>
                      <a:pt x="176" y="745"/>
                    </a:lnTo>
                    <a:lnTo>
                      <a:pt x="205" y="753"/>
                    </a:lnTo>
                    <a:lnTo>
                      <a:pt x="228" y="753"/>
                    </a:lnTo>
                    <a:lnTo>
                      <a:pt x="256" y="762"/>
                    </a:lnTo>
                    <a:close/>
                  </a:path>
                </a:pathLst>
              </a:custGeom>
              <a:solidFill>
                <a:srgbClr val="AAFF0A"/>
              </a:solidFill>
              <a:ln w="9525">
                <a:noFill/>
                <a:round/>
                <a:headEnd/>
                <a:tailEnd/>
              </a:ln>
            </p:spPr>
            <p:txBody>
              <a:bodyPr/>
              <a:lstStyle/>
              <a:p>
                <a:endParaRPr lang="en-US"/>
              </a:p>
            </p:txBody>
          </p:sp>
          <p:sp>
            <p:nvSpPr>
              <p:cNvPr id="2146" name="Freeform 98"/>
              <p:cNvSpPr>
                <a:spLocks/>
              </p:cNvSpPr>
              <p:nvPr/>
            </p:nvSpPr>
            <p:spPr bwMode="auto">
              <a:xfrm>
                <a:off x="547" y="628"/>
                <a:ext cx="483" cy="728"/>
              </a:xfrm>
              <a:custGeom>
                <a:avLst/>
                <a:gdLst/>
                <a:ahLst/>
                <a:cxnLst>
                  <a:cxn ang="0">
                    <a:pos x="267" y="728"/>
                  </a:cxn>
                  <a:cxn ang="0">
                    <a:pos x="312" y="720"/>
                  </a:cxn>
                  <a:cxn ang="0">
                    <a:pos x="358" y="686"/>
                  </a:cxn>
                  <a:cxn ang="0">
                    <a:pos x="398" y="644"/>
                  </a:cxn>
                  <a:cxn ang="0">
                    <a:pos x="432" y="601"/>
                  </a:cxn>
                  <a:cxn ang="0">
                    <a:pos x="454" y="542"/>
                  </a:cxn>
                  <a:cxn ang="0">
                    <a:pos x="477" y="474"/>
                  </a:cxn>
                  <a:cxn ang="0">
                    <a:pos x="483" y="407"/>
                  </a:cxn>
                  <a:cxn ang="0">
                    <a:pos x="483" y="330"/>
                  </a:cxn>
                  <a:cxn ang="0">
                    <a:pos x="477" y="263"/>
                  </a:cxn>
                  <a:cxn ang="0">
                    <a:pos x="454" y="195"/>
                  </a:cxn>
                  <a:cxn ang="0">
                    <a:pos x="432" y="136"/>
                  </a:cxn>
                  <a:cxn ang="0">
                    <a:pos x="398" y="85"/>
                  </a:cxn>
                  <a:cxn ang="0">
                    <a:pos x="358" y="42"/>
                  </a:cxn>
                  <a:cxn ang="0">
                    <a:pos x="312" y="17"/>
                  </a:cxn>
                  <a:cxn ang="0">
                    <a:pos x="267" y="0"/>
                  </a:cxn>
                  <a:cxn ang="0">
                    <a:pos x="216" y="0"/>
                  </a:cxn>
                  <a:cxn ang="0">
                    <a:pos x="170" y="17"/>
                  </a:cxn>
                  <a:cxn ang="0">
                    <a:pos x="125" y="42"/>
                  </a:cxn>
                  <a:cxn ang="0">
                    <a:pos x="85" y="85"/>
                  </a:cxn>
                  <a:cxn ang="0">
                    <a:pos x="56" y="136"/>
                  </a:cxn>
                  <a:cxn ang="0">
                    <a:pos x="28" y="195"/>
                  </a:cxn>
                  <a:cxn ang="0">
                    <a:pos x="11" y="263"/>
                  </a:cxn>
                  <a:cxn ang="0">
                    <a:pos x="0" y="330"/>
                  </a:cxn>
                  <a:cxn ang="0">
                    <a:pos x="0" y="407"/>
                  </a:cxn>
                  <a:cxn ang="0">
                    <a:pos x="11" y="474"/>
                  </a:cxn>
                  <a:cxn ang="0">
                    <a:pos x="28" y="542"/>
                  </a:cxn>
                  <a:cxn ang="0">
                    <a:pos x="56" y="601"/>
                  </a:cxn>
                  <a:cxn ang="0">
                    <a:pos x="85" y="644"/>
                  </a:cxn>
                  <a:cxn ang="0">
                    <a:pos x="125" y="686"/>
                  </a:cxn>
                  <a:cxn ang="0">
                    <a:pos x="170" y="720"/>
                  </a:cxn>
                  <a:cxn ang="0">
                    <a:pos x="216" y="728"/>
                  </a:cxn>
                </a:cxnLst>
                <a:rect l="0" t="0" r="r" b="b"/>
                <a:pathLst>
                  <a:path w="483" h="728">
                    <a:moveTo>
                      <a:pt x="244" y="728"/>
                    </a:moveTo>
                    <a:lnTo>
                      <a:pt x="267" y="728"/>
                    </a:lnTo>
                    <a:lnTo>
                      <a:pt x="290" y="728"/>
                    </a:lnTo>
                    <a:lnTo>
                      <a:pt x="312" y="720"/>
                    </a:lnTo>
                    <a:lnTo>
                      <a:pt x="335" y="703"/>
                    </a:lnTo>
                    <a:lnTo>
                      <a:pt x="358" y="686"/>
                    </a:lnTo>
                    <a:lnTo>
                      <a:pt x="381" y="669"/>
                    </a:lnTo>
                    <a:lnTo>
                      <a:pt x="398" y="644"/>
                    </a:lnTo>
                    <a:lnTo>
                      <a:pt x="415" y="627"/>
                    </a:lnTo>
                    <a:lnTo>
                      <a:pt x="432" y="601"/>
                    </a:lnTo>
                    <a:lnTo>
                      <a:pt x="443" y="568"/>
                    </a:lnTo>
                    <a:lnTo>
                      <a:pt x="454" y="542"/>
                    </a:lnTo>
                    <a:lnTo>
                      <a:pt x="466" y="508"/>
                    </a:lnTo>
                    <a:lnTo>
                      <a:pt x="477" y="474"/>
                    </a:lnTo>
                    <a:lnTo>
                      <a:pt x="483" y="440"/>
                    </a:lnTo>
                    <a:lnTo>
                      <a:pt x="483" y="407"/>
                    </a:lnTo>
                    <a:lnTo>
                      <a:pt x="483" y="364"/>
                    </a:lnTo>
                    <a:lnTo>
                      <a:pt x="483" y="330"/>
                    </a:lnTo>
                    <a:lnTo>
                      <a:pt x="483" y="297"/>
                    </a:lnTo>
                    <a:lnTo>
                      <a:pt x="477" y="263"/>
                    </a:lnTo>
                    <a:lnTo>
                      <a:pt x="466" y="229"/>
                    </a:lnTo>
                    <a:lnTo>
                      <a:pt x="454" y="195"/>
                    </a:lnTo>
                    <a:lnTo>
                      <a:pt x="443" y="161"/>
                    </a:lnTo>
                    <a:lnTo>
                      <a:pt x="432" y="136"/>
                    </a:lnTo>
                    <a:lnTo>
                      <a:pt x="415" y="110"/>
                    </a:lnTo>
                    <a:lnTo>
                      <a:pt x="398" y="85"/>
                    </a:lnTo>
                    <a:lnTo>
                      <a:pt x="381" y="68"/>
                    </a:lnTo>
                    <a:lnTo>
                      <a:pt x="358" y="42"/>
                    </a:lnTo>
                    <a:lnTo>
                      <a:pt x="335" y="34"/>
                    </a:lnTo>
                    <a:lnTo>
                      <a:pt x="312" y="17"/>
                    </a:lnTo>
                    <a:lnTo>
                      <a:pt x="290" y="9"/>
                    </a:lnTo>
                    <a:lnTo>
                      <a:pt x="267" y="0"/>
                    </a:lnTo>
                    <a:lnTo>
                      <a:pt x="244" y="0"/>
                    </a:lnTo>
                    <a:lnTo>
                      <a:pt x="216" y="0"/>
                    </a:lnTo>
                    <a:lnTo>
                      <a:pt x="193" y="9"/>
                    </a:lnTo>
                    <a:lnTo>
                      <a:pt x="170" y="17"/>
                    </a:lnTo>
                    <a:lnTo>
                      <a:pt x="147" y="34"/>
                    </a:lnTo>
                    <a:lnTo>
                      <a:pt x="125" y="42"/>
                    </a:lnTo>
                    <a:lnTo>
                      <a:pt x="108" y="68"/>
                    </a:lnTo>
                    <a:lnTo>
                      <a:pt x="85" y="85"/>
                    </a:lnTo>
                    <a:lnTo>
                      <a:pt x="68" y="110"/>
                    </a:lnTo>
                    <a:lnTo>
                      <a:pt x="56" y="136"/>
                    </a:lnTo>
                    <a:lnTo>
                      <a:pt x="39" y="161"/>
                    </a:lnTo>
                    <a:lnTo>
                      <a:pt x="28" y="195"/>
                    </a:lnTo>
                    <a:lnTo>
                      <a:pt x="17" y="229"/>
                    </a:lnTo>
                    <a:lnTo>
                      <a:pt x="11" y="263"/>
                    </a:lnTo>
                    <a:lnTo>
                      <a:pt x="5" y="297"/>
                    </a:lnTo>
                    <a:lnTo>
                      <a:pt x="0" y="330"/>
                    </a:lnTo>
                    <a:lnTo>
                      <a:pt x="0" y="364"/>
                    </a:lnTo>
                    <a:lnTo>
                      <a:pt x="0" y="407"/>
                    </a:lnTo>
                    <a:lnTo>
                      <a:pt x="5" y="440"/>
                    </a:lnTo>
                    <a:lnTo>
                      <a:pt x="11" y="474"/>
                    </a:lnTo>
                    <a:lnTo>
                      <a:pt x="17" y="508"/>
                    </a:lnTo>
                    <a:lnTo>
                      <a:pt x="28" y="542"/>
                    </a:lnTo>
                    <a:lnTo>
                      <a:pt x="39" y="568"/>
                    </a:lnTo>
                    <a:lnTo>
                      <a:pt x="56" y="601"/>
                    </a:lnTo>
                    <a:lnTo>
                      <a:pt x="68" y="627"/>
                    </a:lnTo>
                    <a:lnTo>
                      <a:pt x="85" y="644"/>
                    </a:lnTo>
                    <a:lnTo>
                      <a:pt x="108" y="669"/>
                    </a:lnTo>
                    <a:lnTo>
                      <a:pt x="125" y="686"/>
                    </a:lnTo>
                    <a:lnTo>
                      <a:pt x="147" y="703"/>
                    </a:lnTo>
                    <a:lnTo>
                      <a:pt x="170" y="720"/>
                    </a:lnTo>
                    <a:lnTo>
                      <a:pt x="193" y="728"/>
                    </a:lnTo>
                    <a:lnTo>
                      <a:pt x="216" y="728"/>
                    </a:lnTo>
                    <a:lnTo>
                      <a:pt x="244" y="728"/>
                    </a:lnTo>
                    <a:close/>
                  </a:path>
                </a:pathLst>
              </a:custGeom>
              <a:solidFill>
                <a:srgbClr val="ADFF11"/>
              </a:solidFill>
              <a:ln w="9525">
                <a:noFill/>
                <a:round/>
                <a:headEnd/>
                <a:tailEnd/>
              </a:ln>
            </p:spPr>
            <p:txBody>
              <a:bodyPr/>
              <a:lstStyle/>
              <a:p>
                <a:endParaRPr lang="en-US"/>
              </a:p>
            </p:txBody>
          </p:sp>
          <p:sp>
            <p:nvSpPr>
              <p:cNvPr id="2147" name="Freeform 99"/>
              <p:cNvSpPr>
                <a:spLocks/>
              </p:cNvSpPr>
              <p:nvPr/>
            </p:nvSpPr>
            <p:spPr bwMode="auto">
              <a:xfrm>
                <a:off x="558" y="645"/>
                <a:ext cx="460" cy="694"/>
              </a:xfrm>
              <a:custGeom>
                <a:avLst/>
                <a:gdLst/>
                <a:ahLst/>
                <a:cxnLst>
                  <a:cxn ang="0">
                    <a:pos x="256" y="694"/>
                  </a:cxn>
                  <a:cxn ang="0">
                    <a:pos x="301" y="678"/>
                  </a:cxn>
                  <a:cxn ang="0">
                    <a:pos x="341" y="652"/>
                  </a:cxn>
                  <a:cxn ang="0">
                    <a:pos x="381" y="618"/>
                  </a:cxn>
                  <a:cxn ang="0">
                    <a:pos x="409" y="567"/>
                  </a:cxn>
                  <a:cxn ang="0">
                    <a:pos x="432" y="517"/>
                  </a:cxn>
                  <a:cxn ang="0">
                    <a:pos x="449" y="449"/>
                  </a:cxn>
                  <a:cxn ang="0">
                    <a:pos x="460" y="381"/>
                  </a:cxn>
                  <a:cxn ang="0">
                    <a:pos x="460" y="313"/>
                  </a:cxn>
                  <a:cxn ang="0">
                    <a:pos x="449" y="246"/>
                  </a:cxn>
                  <a:cxn ang="0">
                    <a:pos x="432" y="178"/>
                  </a:cxn>
                  <a:cxn ang="0">
                    <a:pos x="409" y="127"/>
                  </a:cxn>
                  <a:cxn ang="0">
                    <a:pos x="381" y="76"/>
                  </a:cxn>
                  <a:cxn ang="0">
                    <a:pos x="341" y="42"/>
                  </a:cxn>
                  <a:cxn ang="0">
                    <a:pos x="301" y="17"/>
                  </a:cxn>
                  <a:cxn ang="0">
                    <a:pos x="256" y="0"/>
                  </a:cxn>
                  <a:cxn ang="0">
                    <a:pos x="205" y="0"/>
                  </a:cxn>
                  <a:cxn ang="0">
                    <a:pos x="159" y="17"/>
                  </a:cxn>
                  <a:cxn ang="0">
                    <a:pos x="119" y="42"/>
                  </a:cxn>
                  <a:cxn ang="0">
                    <a:pos x="85" y="76"/>
                  </a:cxn>
                  <a:cxn ang="0">
                    <a:pos x="51" y="127"/>
                  </a:cxn>
                  <a:cxn ang="0">
                    <a:pos x="28" y="178"/>
                  </a:cxn>
                  <a:cxn ang="0">
                    <a:pos x="11" y="246"/>
                  </a:cxn>
                  <a:cxn ang="0">
                    <a:pos x="0" y="313"/>
                  </a:cxn>
                  <a:cxn ang="0">
                    <a:pos x="0" y="381"/>
                  </a:cxn>
                  <a:cxn ang="0">
                    <a:pos x="11" y="449"/>
                  </a:cxn>
                  <a:cxn ang="0">
                    <a:pos x="28" y="517"/>
                  </a:cxn>
                  <a:cxn ang="0">
                    <a:pos x="51" y="567"/>
                  </a:cxn>
                  <a:cxn ang="0">
                    <a:pos x="85" y="618"/>
                  </a:cxn>
                  <a:cxn ang="0">
                    <a:pos x="119" y="652"/>
                  </a:cxn>
                  <a:cxn ang="0">
                    <a:pos x="159" y="678"/>
                  </a:cxn>
                  <a:cxn ang="0">
                    <a:pos x="205" y="694"/>
                  </a:cxn>
                </a:cxnLst>
                <a:rect l="0" t="0" r="r" b="b"/>
                <a:pathLst>
                  <a:path w="460" h="694">
                    <a:moveTo>
                      <a:pt x="233" y="694"/>
                    </a:moveTo>
                    <a:lnTo>
                      <a:pt x="256" y="694"/>
                    </a:lnTo>
                    <a:lnTo>
                      <a:pt x="279" y="686"/>
                    </a:lnTo>
                    <a:lnTo>
                      <a:pt x="301" y="678"/>
                    </a:lnTo>
                    <a:lnTo>
                      <a:pt x="318" y="669"/>
                    </a:lnTo>
                    <a:lnTo>
                      <a:pt x="341" y="652"/>
                    </a:lnTo>
                    <a:lnTo>
                      <a:pt x="358" y="635"/>
                    </a:lnTo>
                    <a:lnTo>
                      <a:pt x="381" y="618"/>
                    </a:lnTo>
                    <a:lnTo>
                      <a:pt x="392" y="593"/>
                    </a:lnTo>
                    <a:lnTo>
                      <a:pt x="409" y="567"/>
                    </a:lnTo>
                    <a:lnTo>
                      <a:pt x="421" y="542"/>
                    </a:lnTo>
                    <a:lnTo>
                      <a:pt x="432" y="517"/>
                    </a:lnTo>
                    <a:lnTo>
                      <a:pt x="443" y="483"/>
                    </a:lnTo>
                    <a:lnTo>
                      <a:pt x="449" y="449"/>
                    </a:lnTo>
                    <a:lnTo>
                      <a:pt x="455" y="415"/>
                    </a:lnTo>
                    <a:lnTo>
                      <a:pt x="460" y="381"/>
                    </a:lnTo>
                    <a:lnTo>
                      <a:pt x="460" y="347"/>
                    </a:lnTo>
                    <a:lnTo>
                      <a:pt x="460" y="313"/>
                    </a:lnTo>
                    <a:lnTo>
                      <a:pt x="455" y="280"/>
                    </a:lnTo>
                    <a:lnTo>
                      <a:pt x="449" y="246"/>
                    </a:lnTo>
                    <a:lnTo>
                      <a:pt x="443" y="212"/>
                    </a:lnTo>
                    <a:lnTo>
                      <a:pt x="432" y="178"/>
                    </a:lnTo>
                    <a:lnTo>
                      <a:pt x="421" y="152"/>
                    </a:lnTo>
                    <a:lnTo>
                      <a:pt x="409" y="127"/>
                    </a:lnTo>
                    <a:lnTo>
                      <a:pt x="392" y="102"/>
                    </a:lnTo>
                    <a:lnTo>
                      <a:pt x="381" y="76"/>
                    </a:lnTo>
                    <a:lnTo>
                      <a:pt x="358" y="59"/>
                    </a:lnTo>
                    <a:lnTo>
                      <a:pt x="341" y="42"/>
                    </a:lnTo>
                    <a:lnTo>
                      <a:pt x="318" y="25"/>
                    </a:lnTo>
                    <a:lnTo>
                      <a:pt x="301" y="17"/>
                    </a:lnTo>
                    <a:lnTo>
                      <a:pt x="279" y="9"/>
                    </a:lnTo>
                    <a:lnTo>
                      <a:pt x="256" y="0"/>
                    </a:lnTo>
                    <a:lnTo>
                      <a:pt x="233" y="0"/>
                    </a:lnTo>
                    <a:lnTo>
                      <a:pt x="205" y="0"/>
                    </a:lnTo>
                    <a:lnTo>
                      <a:pt x="182" y="9"/>
                    </a:lnTo>
                    <a:lnTo>
                      <a:pt x="159" y="17"/>
                    </a:lnTo>
                    <a:lnTo>
                      <a:pt x="142" y="25"/>
                    </a:lnTo>
                    <a:lnTo>
                      <a:pt x="119" y="42"/>
                    </a:lnTo>
                    <a:lnTo>
                      <a:pt x="102" y="59"/>
                    </a:lnTo>
                    <a:lnTo>
                      <a:pt x="85" y="76"/>
                    </a:lnTo>
                    <a:lnTo>
                      <a:pt x="68" y="102"/>
                    </a:lnTo>
                    <a:lnTo>
                      <a:pt x="51" y="127"/>
                    </a:lnTo>
                    <a:lnTo>
                      <a:pt x="40" y="152"/>
                    </a:lnTo>
                    <a:lnTo>
                      <a:pt x="28" y="178"/>
                    </a:lnTo>
                    <a:lnTo>
                      <a:pt x="17" y="212"/>
                    </a:lnTo>
                    <a:lnTo>
                      <a:pt x="11" y="246"/>
                    </a:lnTo>
                    <a:lnTo>
                      <a:pt x="6" y="280"/>
                    </a:lnTo>
                    <a:lnTo>
                      <a:pt x="0" y="313"/>
                    </a:lnTo>
                    <a:lnTo>
                      <a:pt x="0" y="347"/>
                    </a:lnTo>
                    <a:lnTo>
                      <a:pt x="0" y="381"/>
                    </a:lnTo>
                    <a:lnTo>
                      <a:pt x="6" y="415"/>
                    </a:lnTo>
                    <a:lnTo>
                      <a:pt x="11" y="449"/>
                    </a:lnTo>
                    <a:lnTo>
                      <a:pt x="17" y="483"/>
                    </a:lnTo>
                    <a:lnTo>
                      <a:pt x="28" y="517"/>
                    </a:lnTo>
                    <a:lnTo>
                      <a:pt x="40" y="542"/>
                    </a:lnTo>
                    <a:lnTo>
                      <a:pt x="51" y="567"/>
                    </a:lnTo>
                    <a:lnTo>
                      <a:pt x="68" y="593"/>
                    </a:lnTo>
                    <a:lnTo>
                      <a:pt x="85" y="618"/>
                    </a:lnTo>
                    <a:lnTo>
                      <a:pt x="102" y="635"/>
                    </a:lnTo>
                    <a:lnTo>
                      <a:pt x="119" y="652"/>
                    </a:lnTo>
                    <a:lnTo>
                      <a:pt x="142" y="669"/>
                    </a:lnTo>
                    <a:lnTo>
                      <a:pt x="159" y="678"/>
                    </a:lnTo>
                    <a:lnTo>
                      <a:pt x="182" y="686"/>
                    </a:lnTo>
                    <a:lnTo>
                      <a:pt x="205" y="694"/>
                    </a:lnTo>
                    <a:lnTo>
                      <a:pt x="233" y="694"/>
                    </a:lnTo>
                    <a:close/>
                  </a:path>
                </a:pathLst>
              </a:custGeom>
              <a:solidFill>
                <a:srgbClr val="AFFF1C"/>
              </a:solidFill>
              <a:ln w="9525">
                <a:noFill/>
                <a:round/>
                <a:headEnd/>
                <a:tailEnd/>
              </a:ln>
            </p:spPr>
            <p:txBody>
              <a:bodyPr/>
              <a:lstStyle/>
              <a:p>
                <a:endParaRPr lang="en-US"/>
              </a:p>
            </p:txBody>
          </p:sp>
          <p:sp>
            <p:nvSpPr>
              <p:cNvPr id="2148" name="Freeform 100"/>
              <p:cNvSpPr>
                <a:spLocks/>
              </p:cNvSpPr>
              <p:nvPr/>
            </p:nvSpPr>
            <p:spPr bwMode="auto">
              <a:xfrm>
                <a:off x="569" y="662"/>
                <a:ext cx="438" cy="652"/>
              </a:xfrm>
              <a:custGeom>
                <a:avLst/>
                <a:gdLst/>
                <a:ahLst/>
                <a:cxnLst>
                  <a:cxn ang="0">
                    <a:pos x="239" y="652"/>
                  </a:cxn>
                  <a:cxn ang="0">
                    <a:pos x="285" y="644"/>
                  </a:cxn>
                  <a:cxn ang="0">
                    <a:pos x="324" y="618"/>
                  </a:cxn>
                  <a:cxn ang="0">
                    <a:pos x="359" y="584"/>
                  </a:cxn>
                  <a:cxn ang="0">
                    <a:pos x="387" y="534"/>
                  </a:cxn>
                  <a:cxn ang="0">
                    <a:pos x="410" y="483"/>
                  </a:cxn>
                  <a:cxn ang="0">
                    <a:pos x="432" y="423"/>
                  </a:cxn>
                  <a:cxn ang="0">
                    <a:pos x="438" y="364"/>
                  </a:cxn>
                  <a:cxn ang="0">
                    <a:pos x="438" y="296"/>
                  </a:cxn>
                  <a:cxn ang="0">
                    <a:pos x="432" y="229"/>
                  </a:cxn>
                  <a:cxn ang="0">
                    <a:pos x="410" y="169"/>
                  </a:cxn>
                  <a:cxn ang="0">
                    <a:pos x="387" y="119"/>
                  </a:cxn>
                  <a:cxn ang="0">
                    <a:pos x="359" y="68"/>
                  </a:cxn>
                  <a:cxn ang="0">
                    <a:pos x="324" y="34"/>
                  </a:cxn>
                  <a:cxn ang="0">
                    <a:pos x="285" y="8"/>
                  </a:cxn>
                  <a:cxn ang="0">
                    <a:pos x="239" y="0"/>
                  </a:cxn>
                  <a:cxn ang="0">
                    <a:pos x="199" y="0"/>
                  </a:cxn>
                  <a:cxn ang="0">
                    <a:pos x="154" y="8"/>
                  </a:cxn>
                  <a:cxn ang="0">
                    <a:pos x="114" y="34"/>
                  </a:cxn>
                  <a:cxn ang="0">
                    <a:pos x="80" y="68"/>
                  </a:cxn>
                  <a:cxn ang="0">
                    <a:pos x="52" y="119"/>
                  </a:cxn>
                  <a:cxn ang="0">
                    <a:pos x="29" y="169"/>
                  </a:cxn>
                  <a:cxn ang="0">
                    <a:pos x="6" y="229"/>
                  </a:cxn>
                  <a:cxn ang="0">
                    <a:pos x="0" y="296"/>
                  </a:cxn>
                  <a:cxn ang="0">
                    <a:pos x="0" y="364"/>
                  </a:cxn>
                  <a:cxn ang="0">
                    <a:pos x="6" y="423"/>
                  </a:cxn>
                  <a:cxn ang="0">
                    <a:pos x="29" y="483"/>
                  </a:cxn>
                  <a:cxn ang="0">
                    <a:pos x="52" y="534"/>
                  </a:cxn>
                  <a:cxn ang="0">
                    <a:pos x="80" y="584"/>
                  </a:cxn>
                  <a:cxn ang="0">
                    <a:pos x="114" y="618"/>
                  </a:cxn>
                  <a:cxn ang="0">
                    <a:pos x="154" y="644"/>
                  </a:cxn>
                  <a:cxn ang="0">
                    <a:pos x="199" y="652"/>
                  </a:cxn>
                </a:cxnLst>
                <a:rect l="0" t="0" r="r" b="b"/>
                <a:pathLst>
                  <a:path w="438" h="652">
                    <a:moveTo>
                      <a:pt x="222" y="652"/>
                    </a:moveTo>
                    <a:lnTo>
                      <a:pt x="239" y="652"/>
                    </a:lnTo>
                    <a:lnTo>
                      <a:pt x="262" y="652"/>
                    </a:lnTo>
                    <a:lnTo>
                      <a:pt x="285" y="644"/>
                    </a:lnTo>
                    <a:lnTo>
                      <a:pt x="307" y="627"/>
                    </a:lnTo>
                    <a:lnTo>
                      <a:pt x="324" y="618"/>
                    </a:lnTo>
                    <a:lnTo>
                      <a:pt x="341" y="601"/>
                    </a:lnTo>
                    <a:lnTo>
                      <a:pt x="359" y="584"/>
                    </a:lnTo>
                    <a:lnTo>
                      <a:pt x="376" y="559"/>
                    </a:lnTo>
                    <a:lnTo>
                      <a:pt x="387" y="534"/>
                    </a:lnTo>
                    <a:lnTo>
                      <a:pt x="404" y="508"/>
                    </a:lnTo>
                    <a:lnTo>
                      <a:pt x="410" y="483"/>
                    </a:lnTo>
                    <a:lnTo>
                      <a:pt x="421" y="457"/>
                    </a:lnTo>
                    <a:lnTo>
                      <a:pt x="432" y="423"/>
                    </a:lnTo>
                    <a:lnTo>
                      <a:pt x="432" y="390"/>
                    </a:lnTo>
                    <a:lnTo>
                      <a:pt x="438" y="364"/>
                    </a:lnTo>
                    <a:lnTo>
                      <a:pt x="438" y="330"/>
                    </a:lnTo>
                    <a:lnTo>
                      <a:pt x="438" y="296"/>
                    </a:lnTo>
                    <a:lnTo>
                      <a:pt x="432" y="263"/>
                    </a:lnTo>
                    <a:lnTo>
                      <a:pt x="432" y="229"/>
                    </a:lnTo>
                    <a:lnTo>
                      <a:pt x="421" y="195"/>
                    </a:lnTo>
                    <a:lnTo>
                      <a:pt x="410" y="169"/>
                    </a:lnTo>
                    <a:lnTo>
                      <a:pt x="404" y="144"/>
                    </a:lnTo>
                    <a:lnTo>
                      <a:pt x="387" y="119"/>
                    </a:lnTo>
                    <a:lnTo>
                      <a:pt x="376" y="93"/>
                    </a:lnTo>
                    <a:lnTo>
                      <a:pt x="359" y="68"/>
                    </a:lnTo>
                    <a:lnTo>
                      <a:pt x="341" y="51"/>
                    </a:lnTo>
                    <a:lnTo>
                      <a:pt x="324" y="34"/>
                    </a:lnTo>
                    <a:lnTo>
                      <a:pt x="307" y="25"/>
                    </a:lnTo>
                    <a:lnTo>
                      <a:pt x="285" y="8"/>
                    </a:lnTo>
                    <a:lnTo>
                      <a:pt x="262" y="0"/>
                    </a:lnTo>
                    <a:lnTo>
                      <a:pt x="239" y="0"/>
                    </a:lnTo>
                    <a:lnTo>
                      <a:pt x="222" y="0"/>
                    </a:lnTo>
                    <a:lnTo>
                      <a:pt x="199" y="0"/>
                    </a:lnTo>
                    <a:lnTo>
                      <a:pt x="177" y="0"/>
                    </a:lnTo>
                    <a:lnTo>
                      <a:pt x="154" y="8"/>
                    </a:lnTo>
                    <a:lnTo>
                      <a:pt x="131" y="25"/>
                    </a:lnTo>
                    <a:lnTo>
                      <a:pt x="114" y="34"/>
                    </a:lnTo>
                    <a:lnTo>
                      <a:pt x="97" y="51"/>
                    </a:lnTo>
                    <a:lnTo>
                      <a:pt x="80" y="68"/>
                    </a:lnTo>
                    <a:lnTo>
                      <a:pt x="63" y="93"/>
                    </a:lnTo>
                    <a:lnTo>
                      <a:pt x="52" y="119"/>
                    </a:lnTo>
                    <a:lnTo>
                      <a:pt x="34" y="144"/>
                    </a:lnTo>
                    <a:lnTo>
                      <a:pt x="29" y="169"/>
                    </a:lnTo>
                    <a:lnTo>
                      <a:pt x="17" y="195"/>
                    </a:lnTo>
                    <a:lnTo>
                      <a:pt x="6" y="229"/>
                    </a:lnTo>
                    <a:lnTo>
                      <a:pt x="6" y="263"/>
                    </a:lnTo>
                    <a:lnTo>
                      <a:pt x="0" y="296"/>
                    </a:lnTo>
                    <a:lnTo>
                      <a:pt x="0" y="330"/>
                    </a:lnTo>
                    <a:lnTo>
                      <a:pt x="0" y="364"/>
                    </a:lnTo>
                    <a:lnTo>
                      <a:pt x="6" y="390"/>
                    </a:lnTo>
                    <a:lnTo>
                      <a:pt x="6" y="423"/>
                    </a:lnTo>
                    <a:lnTo>
                      <a:pt x="17" y="457"/>
                    </a:lnTo>
                    <a:lnTo>
                      <a:pt x="29" y="483"/>
                    </a:lnTo>
                    <a:lnTo>
                      <a:pt x="34" y="508"/>
                    </a:lnTo>
                    <a:lnTo>
                      <a:pt x="52" y="534"/>
                    </a:lnTo>
                    <a:lnTo>
                      <a:pt x="63" y="559"/>
                    </a:lnTo>
                    <a:lnTo>
                      <a:pt x="80" y="584"/>
                    </a:lnTo>
                    <a:lnTo>
                      <a:pt x="97" y="601"/>
                    </a:lnTo>
                    <a:lnTo>
                      <a:pt x="114" y="618"/>
                    </a:lnTo>
                    <a:lnTo>
                      <a:pt x="131" y="627"/>
                    </a:lnTo>
                    <a:lnTo>
                      <a:pt x="154" y="644"/>
                    </a:lnTo>
                    <a:lnTo>
                      <a:pt x="177" y="652"/>
                    </a:lnTo>
                    <a:lnTo>
                      <a:pt x="199" y="652"/>
                    </a:lnTo>
                    <a:lnTo>
                      <a:pt x="222" y="652"/>
                    </a:lnTo>
                    <a:close/>
                  </a:path>
                </a:pathLst>
              </a:custGeom>
              <a:solidFill>
                <a:srgbClr val="B5FF23"/>
              </a:solidFill>
              <a:ln w="9525">
                <a:noFill/>
                <a:round/>
                <a:headEnd/>
                <a:tailEnd/>
              </a:ln>
            </p:spPr>
            <p:txBody>
              <a:bodyPr/>
              <a:lstStyle/>
              <a:p>
                <a:endParaRPr lang="en-US"/>
              </a:p>
            </p:txBody>
          </p:sp>
          <p:sp>
            <p:nvSpPr>
              <p:cNvPr id="2149" name="Freeform 101"/>
              <p:cNvSpPr>
                <a:spLocks/>
              </p:cNvSpPr>
              <p:nvPr/>
            </p:nvSpPr>
            <p:spPr bwMode="auto">
              <a:xfrm>
                <a:off x="581" y="670"/>
                <a:ext cx="415" cy="627"/>
              </a:xfrm>
              <a:custGeom>
                <a:avLst/>
                <a:gdLst/>
                <a:ahLst/>
                <a:cxnLst>
                  <a:cxn ang="0">
                    <a:pos x="227" y="627"/>
                  </a:cxn>
                  <a:cxn ang="0">
                    <a:pos x="273" y="610"/>
                  </a:cxn>
                  <a:cxn ang="0">
                    <a:pos x="307" y="593"/>
                  </a:cxn>
                  <a:cxn ang="0">
                    <a:pos x="341" y="559"/>
                  </a:cxn>
                  <a:cxn ang="0">
                    <a:pos x="369" y="517"/>
                  </a:cxn>
                  <a:cxn ang="0">
                    <a:pos x="392" y="466"/>
                  </a:cxn>
                  <a:cxn ang="0">
                    <a:pos x="409" y="407"/>
                  </a:cxn>
                  <a:cxn ang="0">
                    <a:pos x="415" y="348"/>
                  </a:cxn>
                  <a:cxn ang="0">
                    <a:pos x="415" y="280"/>
                  </a:cxn>
                  <a:cxn ang="0">
                    <a:pos x="409" y="221"/>
                  </a:cxn>
                  <a:cxn ang="0">
                    <a:pos x="392" y="161"/>
                  </a:cxn>
                  <a:cxn ang="0">
                    <a:pos x="369" y="119"/>
                  </a:cxn>
                  <a:cxn ang="0">
                    <a:pos x="341" y="77"/>
                  </a:cxn>
                  <a:cxn ang="0">
                    <a:pos x="307" y="34"/>
                  </a:cxn>
                  <a:cxn ang="0">
                    <a:pos x="273" y="17"/>
                  </a:cxn>
                  <a:cxn ang="0">
                    <a:pos x="227" y="0"/>
                  </a:cxn>
                  <a:cxn ang="0">
                    <a:pos x="187" y="0"/>
                  </a:cxn>
                  <a:cxn ang="0">
                    <a:pos x="148" y="17"/>
                  </a:cxn>
                  <a:cxn ang="0">
                    <a:pos x="108" y="34"/>
                  </a:cxn>
                  <a:cxn ang="0">
                    <a:pos x="74" y="77"/>
                  </a:cxn>
                  <a:cxn ang="0">
                    <a:pos x="45" y="119"/>
                  </a:cxn>
                  <a:cxn ang="0">
                    <a:pos x="22" y="161"/>
                  </a:cxn>
                  <a:cxn ang="0">
                    <a:pos x="11" y="221"/>
                  </a:cxn>
                  <a:cxn ang="0">
                    <a:pos x="0" y="280"/>
                  </a:cxn>
                  <a:cxn ang="0">
                    <a:pos x="0" y="348"/>
                  </a:cxn>
                  <a:cxn ang="0">
                    <a:pos x="11" y="407"/>
                  </a:cxn>
                  <a:cxn ang="0">
                    <a:pos x="22" y="466"/>
                  </a:cxn>
                  <a:cxn ang="0">
                    <a:pos x="45" y="517"/>
                  </a:cxn>
                  <a:cxn ang="0">
                    <a:pos x="74" y="559"/>
                  </a:cxn>
                  <a:cxn ang="0">
                    <a:pos x="108" y="593"/>
                  </a:cxn>
                  <a:cxn ang="0">
                    <a:pos x="148" y="610"/>
                  </a:cxn>
                  <a:cxn ang="0">
                    <a:pos x="187" y="627"/>
                  </a:cxn>
                </a:cxnLst>
                <a:rect l="0" t="0" r="r" b="b"/>
                <a:pathLst>
                  <a:path w="415" h="627">
                    <a:moveTo>
                      <a:pt x="210" y="627"/>
                    </a:moveTo>
                    <a:lnTo>
                      <a:pt x="227" y="627"/>
                    </a:lnTo>
                    <a:lnTo>
                      <a:pt x="250" y="619"/>
                    </a:lnTo>
                    <a:lnTo>
                      <a:pt x="273" y="610"/>
                    </a:lnTo>
                    <a:lnTo>
                      <a:pt x="290" y="602"/>
                    </a:lnTo>
                    <a:lnTo>
                      <a:pt x="307" y="593"/>
                    </a:lnTo>
                    <a:lnTo>
                      <a:pt x="324" y="576"/>
                    </a:lnTo>
                    <a:lnTo>
                      <a:pt x="341" y="559"/>
                    </a:lnTo>
                    <a:lnTo>
                      <a:pt x="358" y="534"/>
                    </a:lnTo>
                    <a:lnTo>
                      <a:pt x="369" y="517"/>
                    </a:lnTo>
                    <a:lnTo>
                      <a:pt x="381" y="492"/>
                    </a:lnTo>
                    <a:lnTo>
                      <a:pt x="392" y="466"/>
                    </a:lnTo>
                    <a:lnTo>
                      <a:pt x="403" y="432"/>
                    </a:lnTo>
                    <a:lnTo>
                      <a:pt x="409" y="407"/>
                    </a:lnTo>
                    <a:lnTo>
                      <a:pt x="415" y="373"/>
                    </a:lnTo>
                    <a:lnTo>
                      <a:pt x="415" y="348"/>
                    </a:lnTo>
                    <a:lnTo>
                      <a:pt x="415" y="314"/>
                    </a:lnTo>
                    <a:lnTo>
                      <a:pt x="415" y="280"/>
                    </a:lnTo>
                    <a:lnTo>
                      <a:pt x="415" y="255"/>
                    </a:lnTo>
                    <a:lnTo>
                      <a:pt x="409" y="221"/>
                    </a:lnTo>
                    <a:lnTo>
                      <a:pt x="403" y="195"/>
                    </a:lnTo>
                    <a:lnTo>
                      <a:pt x="392" y="161"/>
                    </a:lnTo>
                    <a:lnTo>
                      <a:pt x="381" y="136"/>
                    </a:lnTo>
                    <a:lnTo>
                      <a:pt x="369" y="119"/>
                    </a:lnTo>
                    <a:lnTo>
                      <a:pt x="358" y="94"/>
                    </a:lnTo>
                    <a:lnTo>
                      <a:pt x="341" y="77"/>
                    </a:lnTo>
                    <a:lnTo>
                      <a:pt x="324" y="51"/>
                    </a:lnTo>
                    <a:lnTo>
                      <a:pt x="307" y="34"/>
                    </a:lnTo>
                    <a:lnTo>
                      <a:pt x="290" y="26"/>
                    </a:lnTo>
                    <a:lnTo>
                      <a:pt x="273" y="17"/>
                    </a:lnTo>
                    <a:lnTo>
                      <a:pt x="250" y="9"/>
                    </a:lnTo>
                    <a:lnTo>
                      <a:pt x="227" y="0"/>
                    </a:lnTo>
                    <a:lnTo>
                      <a:pt x="210" y="0"/>
                    </a:lnTo>
                    <a:lnTo>
                      <a:pt x="187" y="0"/>
                    </a:lnTo>
                    <a:lnTo>
                      <a:pt x="165" y="9"/>
                    </a:lnTo>
                    <a:lnTo>
                      <a:pt x="148" y="17"/>
                    </a:lnTo>
                    <a:lnTo>
                      <a:pt x="125" y="26"/>
                    </a:lnTo>
                    <a:lnTo>
                      <a:pt x="108" y="34"/>
                    </a:lnTo>
                    <a:lnTo>
                      <a:pt x="91" y="51"/>
                    </a:lnTo>
                    <a:lnTo>
                      <a:pt x="74" y="77"/>
                    </a:lnTo>
                    <a:lnTo>
                      <a:pt x="62" y="94"/>
                    </a:lnTo>
                    <a:lnTo>
                      <a:pt x="45" y="119"/>
                    </a:lnTo>
                    <a:lnTo>
                      <a:pt x="34" y="136"/>
                    </a:lnTo>
                    <a:lnTo>
                      <a:pt x="22" y="161"/>
                    </a:lnTo>
                    <a:lnTo>
                      <a:pt x="17" y="195"/>
                    </a:lnTo>
                    <a:lnTo>
                      <a:pt x="11" y="221"/>
                    </a:lnTo>
                    <a:lnTo>
                      <a:pt x="5" y="255"/>
                    </a:lnTo>
                    <a:lnTo>
                      <a:pt x="0" y="280"/>
                    </a:lnTo>
                    <a:lnTo>
                      <a:pt x="0" y="314"/>
                    </a:lnTo>
                    <a:lnTo>
                      <a:pt x="0" y="348"/>
                    </a:lnTo>
                    <a:lnTo>
                      <a:pt x="5" y="373"/>
                    </a:lnTo>
                    <a:lnTo>
                      <a:pt x="11" y="407"/>
                    </a:lnTo>
                    <a:lnTo>
                      <a:pt x="17" y="432"/>
                    </a:lnTo>
                    <a:lnTo>
                      <a:pt x="22" y="466"/>
                    </a:lnTo>
                    <a:lnTo>
                      <a:pt x="34" y="492"/>
                    </a:lnTo>
                    <a:lnTo>
                      <a:pt x="45" y="517"/>
                    </a:lnTo>
                    <a:lnTo>
                      <a:pt x="62" y="534"/>
                    </a:lnTo>
                    <a:lnTo>
                      <a:pt x="74" y="559"/>
                    </a:lnTo>
                    <a:lnTo>
                      <a:pt x="91" y="576"/>
                    </a:lnTo>
                    <a:lnTo>
                      <a:pt x="108" y="593"/>
                    </a:lnTo>
                    <a:lnTo>
                      <a:pt x="125" y="602"/>
                    </a:lnTo>
                    <a:lnTo>
                      <a:pt x="148" y="610"/>
                    </a:lnTo>
                    <a:lnTo>
                      <a:pt x="165" y="619"/>
                    </a:lnTo>
                    <a:lnTo>
                      <a:pt x="187" y="627"/>
                    </a:lnTo>
                    <a:lnTo>
                      <a:pt x="210" y="627"/>
                    </a:lnTo>
                    <a:close/>
                  </a:path>
                </a:pathLst>
              </a:custGeom>
              <a:solidFill>
                <a:srgbClr val="B7FF2D"/>
              </a:solidFill>
              <a:ln w="9525">
                <a:noFill/>
                <a:round/>
                <a:headEnd/>
                <a:tailEnd/>
              </a:ln>
            </p:spPr>
            <p:txBody>
              <a:bodyPr/>
              <a:lstStyle/>
              <a:p>
                <a:endParaRPr lang="en-US"/>
              </a:p>
            </p:txBody>
          </p:sp>
          <p:sp>
            <p:nvSpPr>
              <p:cNvPr id="2150" name="Freeform 102"/>
              <p:cNvSpPr>
                <a:spLocks/>
              </p:cNvSpPr>
              <p:nvPr/>
            </p:nvSpPr>
            <p:spPr bwMode="auto">
              <a:xfrm>
                <a:off x="592" y="687"/>
                <a:ext cx="392" cy="585"/>
              </a:xfrm>
              <a:custGeom>
                <a:avLst/>
                <a:gdLst/>
                <a:ahLst/>
                <a:cxnLst>
                  <a:cxn ang="0">
                    <a:pos x="216" y="585"/>
                  </a:cxn>
                  <a:cxn ang="0">
                    <a:pos x="256" y="576"/>
                  </a:cxn>
                  <a:cxn ang="0">
                    <a:pos x="290" y="551"/>
                  </a:cxn>
                  <a:cxn ang="0">
                    <a:pos x="324" y="517"/>
                  </a:cxn>
                  <a:cxn ang="0">
                    <a:pos x="347" y="483"/>
                  </a:cxn>
                  <a:cxn ang="0">
                    <a:pos x="370" y="432"/>
                  </a:cxn>
                  <a:cxn ang="0">
                    <a:pos x="387" y="381"/>
                  </a:cxn>
                  <a:cxn ang="0">
                    <a:pos x="392" y="322"/>
                  </a:cxn>
                  <a:cxn ang="0">
                    <a:pos x="392" y="263"/>
                  </a:cxn>
                  <a:cxn ang="0">
                    <a:pos x="387" y="204"/>
                  </a:cxn>
                  <a:cxn ang="0">
                    <a:pos x="370" y="153"/>
                  </a:cxn>
                  <a:cxn ang="0">
                    <a:pos x="347" y="102"/>
                  </a:cxn>
                  <a:cxn ang="0">
                    <a:pos x="324" y="60"/>
                  </a:cxn>
                  <a:cxn ang="0">
                    <a:pos x="290" y="34"/>
                  </a:cxn>
                  <a:cxn ang="0">
                    <a:pos x="256" y="9"/>
                  </a:cxn>
                  <a:cxn ang="0">
                    <a:pos x="216" y="0"/>
                  </a:cxn>
                  <a:cxn ang="0">
                    <a:pos x="176" y="0"/>
                  </a:cxn>
                  <a:cxn ang="0">
                    <a:pos x="137" y="9"/>
                  </a:cxn>
                  <a:cxn ang="0">
                    <a:pos x="102" y="34"/>
                  </a:cxn>
                  <a:cxn ang="0">
                    <a:pos x="74" y="60"/>
                  </a:cxn>
                  <a:cxn ang="0">
                    <a:pos x="46" y="102"/>
                  </a:cxn>
                  <a:cxn ang="0">
                    <a:pos x="23" y="153"/>
                  </a:cxn>
                  <a:cxn ang="0">
                    <a:pos x="11" y="204"/>
                  </a:cxn>
                  <a:cxn ang="0">
                    <a:pos x="0" y="263"/>
                  </a:cxn>
                  <a:cxn ang="0">
                    <a:pos x="0" y="322"/>
                  </a:cxn>
                  <a:cxn ang="0">
                    <a:pos x="11" y="381"/>
                  </a:cxn>
                  <a:cxn ang="0">
                    <a:pos x="23" y="432"/>
                  </a:cxn>
                  <a:cxn ang="0">
                    <a:pos x="46" y="483"/>
                  </a:cxn>
                  <a:cxn ang="0">
                    <a:pos x="74" y="517"/>
                  </a:cxn>
                  <a:cxn ang="0">
                    <a:pos x="102" y="551"/>
                  </a:cxn>
                  <a:cxn ang="0">
                    <a:pos x="137" y="576"/>
                  </a:cxn>
                  <a:cxn ang="0">
                    <a:pos x="176" y="585"/>
                  </a:cxn>
                </a:cxnLst>
                <a:rect l="0" t="0" r="r" b="b"/>
                <a:pathLst>
                  <a:path w="392" h="585">
                    <a:moveTo>
                      <a:pt x="199" y="585"/>
                    </a:moveTo>
                    <a:lnTo>
                      <a:pt x="216" y="585"/>
                    </a:lnTo>
                    <a:lnTo>
                      <a:pt x="239" y="585"/>
                    </a:lnTo>
                    <a:lnTo>
                      <a:pt x="256" y="576"/>
                    </a:lnTo>
                    <a:lnTo>
                      <a:pt x="273" y="568"/>
                    </a:lnTo>
                    <a:lnTo>
                      <a:pt x="290" y="551"/>
                    </a:lnTo>
                    <a:lnTo>
                      <a:pt x="307" y="542"/>
                    </a:lnTo>
                    <a:lnTo>
                      <a:pt x="324" y="517"/>
                    </a:lnTo>
                    <a:lnTo>
                      <a:pt x="336" y="500"/>
                    </a:lnTo>
                    <a:lnTo>
                      <a:pt x="347" y="483"/>
                    </a:lnTo>
                    <a:lnTo>
                      <a:pt x="364" y="458"/>
                    </a:lnTo>
                    <a:lnTo>
                      <a:pt x="370" y="432"/>
                    </a:lnTo>
                    <a:lnTo>
                      <a:pt x="381" y="407"/>
                    </a:lnTo>
                    <a:lnTo>
                      <a:pt x="387" y="381"/>
                    </a:lnTo>
                    <a:lnTo>
                      <a:pt x="392" y="356"/>
                    </a:lnTo>
                    <a:lnTo>
                      <a:pt x="392" y="322"/>
                    </a:lnTo>
                    <a:lnTo>
                      <a:pt x="392" y="297"/>
                    </a:lnTo>
                    <a:lnTo>
                      <a:pt x="392" y="263"/>
                    </a:lnTo>
                    <a:lnTo>
                      <a:pt x="392" y="229"/>
                    </a:lnTo>
                    <a:lnTo>
                      <a:pt x="387" y="204"/>
                    </a:lnTo>
                    <a:lnTo>
                      <a:pt x="381" y="178"/>
                    </a:lnTo>
                    <a:lnTo>
                      <a:pt x="370" y="153"/>
                    </a:lnTo>
                    <a:lnTo>
                      <a:pt x="364" y="127"/>
                    </a:lnTo>
                    <a:lnTo>
                      <a:pt x="347" y="102"/>
                    </a:lnTo>
                    <a:lnTo>
                      <a:pt x="336" y="85"/>
                    </a:lnTo>
                    <a:lnTo>
                      <a:pt x="324" y="60"/>
                    </a:lnTo>
                    <a:lnTo>
                      <a:pt x="307" y="43"/>
                    </a:lnTo>
                    <a:lnTo>
                      <a:pt x="290" y="34"/>
                    </a:lnTo>
                    <a:lnTo>
                      <a:pt x="273" y="17"/>
                    </a:lnTo>
                    <a:lnTo>
                      <a:pt x="256" y="9"/>
                    </a:lnTo>
                    <a:lnTo>
                      <a:pt x="239" y="0"/>
                    </a:lnTo>
                    <a:lnTo>
                      <a:pt x="216" y="0"/>
                    </a:lnTo>
                    <a:lnTo>
                      <a:pt x="199" y="0"/>
                    </a:lnTo>
                    <a:lnTo>
                      <a:pt x="176" y="0"/>
                    </a:lnTo>
                    <a:lnTo>
                      <a:pt x="159" y="0"/>
                    </a:lnTo>
                    <a:lnTo>
                      <a:pt x="137" y="9"/>
                    </a:lnTo>
                    <a:lnTo>
                      <a:pt x="119" y="17"/>
                    </a:lnTo>
                    <a:lnTo>
                      <a:pt x="102" y="34"/>
                    </a:lnTo>
                    <a:lnTo>
                      <a:pt x="85" y="43"/>
                    </a:lnTo>
                    <a:lnTo>
                      <a:pt x="74" y="60"/>
                    </a:lnTo>
                    <a:lnTo>
                      <a:pt x="57" y="85"/>
                    </a:lnTo>
                    <a:lnTo>
                      <a:pt x="46" y="102"/>
                    </a:lnTo>
                    <a:lnTo>
                      <a:pt x="34" y="127"/>
                    </a:lnTo>
                    <a:lnTo>
                      <a:pt x="23" y="153"/>
                    </a:lnTo>
                    <a:lnTo>
                      <a:pt x="17" y="178"/>
                    </a:lnTo>
                    <a:lnTo>
                      <a:pt x="11" y="204"/>
                    </a:lnTo>
                    <a:lnTo>
                      <a:pt x="6" y="229"/>
                    </a:lnTo>
                    <a:lnTo>
                      <a:pt x="0" y="263"/>
                    </a:lnTo>
                    <a:lnTo>
                      <a:pt x="0" y="297"/>
                    </a:lnTo>
                    <a:lnTo>
                      <a:pt x="0" y="322"/>
                    </a:lnTo>
                    <a:lnTo>
                      <a:pt x="6" y="356"/>
                    </a:lnTo>
                    <a:lnTo>
                      <a:pt x="11" y="381"/>
                    </a:lnTo>
                    <a:lnTo>
                      <a:pt x="17" y="407"/>
                    </a:lnTo>
                    <a:lnTo>
                      <a:pt x="23" y="432"/>
                    </a:lnTo>
                    <a:lnTo>
                      <a:pt x="34" y="458"/>
                    </a:lnTo>
                    <a:lnTo>
                      <a:pt x="46" y="483"/>
                    </a:lnTo>
                    <a:lnTo>
                      <a:pt x="57" y="500"/>
                    </a:lnTo>
                    <a:lnTo>
                      <a:pt x="74" y="517"/>
                    </a:lnTo>
                    <a:lnTo>
                      <a:pt x="85" y="542"/>
                    </a:lnTo>
                    <a:lnTo>
                      <a:pt x="102" y="551"/>
                    </a:lnTo>
                    <a:lnTo>
                      <a:pt x="119" y="568"/>
                    </a:lnTo>
                    <a:lnTo>
                      <a:pt x="137" y="576"/>
                    </a:lnTo>
                    <a:lnTo>
                      <a:pt x="159" y="585"/>
                    </a:lnTo>
                    <a:lnTo>
                      <a:pt x="176" y="585"/>
                    </a:lnTo>
                    <a:lnTo>
                      <a:pt x="199" y="585"/>
                    </a:lnTo>
                    <a:close/>
                  </a:path>
                </a:pathLst>
              </a:custGeom>
              <a:solidFill>
                <a:srgbClr val="BAFF35"/>
              </a:solidFill>
              <a:ln w="9525">
                <a:noFill/>
                <a:round/>
                <a:headEnd/>
                <a:tailEnd/>
              </a:ln>
            </p:spPr>
            <p:txBody>
              <a:bodyPr/>
              <a:lstStyle/>
              <a:p>
                <a:endParaRPr lang="en-US"/>
              </a:p>
            </p:txBody>
          </p:sp>
          <p:sp>
            <p:nvSpPr>
              <p:cNvPr id="2151" name="Freeform 103"/>
              <p:cNvSpPr>
                <a:spLocks/>
              </p:cNvSpPr>
              <p:nvPr/>
            </p:nvSpPr>
            <p:spPr bwMode="auto">
              <a:xfrm>
                <a:off x="603" y="696"/>
                <a:ext cx="370" cy="559"/>
              </a:xfrm>
              <a:custGeom>
                <a:avLst/>
                <a:gdLst/>
                <a:ahLst/>
                <a:cxnLst>
                  <a:cxn ang="0">
                    <a:pos x="205" y="559"/>
                  </a:cxn>
                  <a:cxn ang="0">
                    <a:pos x="239" y="542"/>
                  </a:cxn>
                  <a:cxn ang="0">
                    <a:pos x="273" y="525"/>
                  </a:cxn>
                  <a:cxn ang="0">
                    <a:pos x="302" y="491"/>
                  </a:cxn>
                  <a:cxn ang="0">
                    <a:pos x="330" y="457"/>
                  </a:cxn>
                  <a:cxn ang="0">
                    <a:pos x="347" y="415"/>
                  </a:cxn>
                  <a:cxn ang="0">
                    <a:pos x="364" y="364"/>
                  </a:cxn>
                  <a:cxn ang="0">
                    <a:pos x="370" y="313"/>
                  </a:cxn>
                  <a:cxn ang="0">
                    <a:pos x="370" y="254"/>
                  </a:cxn>
                  <a:cxn ang="0">
                    <a:pos x="364" y="195"/>
                  </a:cxn>
                  <a:cxn ang="0">
                    <a:pos x="347" y="144"/>
                  </a:cxn>
                  <a:cxn ang="0">
                    <a:pos x="330" y="101"/>
                  </a:cxn>
                  <a:cxn ang="0">
                    <a:pos x="302" y="59"/>
                  </a:cxn>
                  <a:cxn ang="0">
                    <a:pos x="273" y="34"/>
                  </a:cxn>
                  <a:cxn ang="0">
                    <a:pos x="239" y="17"/>
                  </a:cxn>
                  <a:cxn ang="0">
                    <a:pos x="205" y="0"/>
                  </a:cxn>
                  <a:cxn ang="0">
                    <a:pos x="165" y="0"/>
                  </a:cxn>
                  <a:cxn ang="0">
                    <a:pos x="131" y="17"/>
                  </a:cxn>
                  <a:cxn ang="0">
                    <a:pos x="97" y="34"/>
                  </a:cxn>
                  <a:cxn ang="0">
                    <a:pos x="69" y="59"/>
                  </a:cxn>
                  <a:cxn ang="0">
                    <a:pos x="40" y="101"/>
                  </a:cxn>
                  <a:cxn ang="0">
                    <a:pos x="23" y="144"/>
                  </a:cxn>
                  <a:cxn ang="0">
                    <a:pos x="6" y="195"/>
                  </a:cxn>
                  <a:cxn ang="0">
                    <a:pos x="0" y="254"/>
                  </a:cxn>
                  <a:cxn ang="0">
                    <a:pos x="0" y="313"/>
                  </a:cxn>
                  <a:cxn ang="0">
                    <a:pos x="6" y="364"/>
                  </a:cxn>
                  <a:cxn ang="0">
                    <a:pos x="23" y="415"/>
                  </a:cxn>
                  <a:cxn ang="0">
                    <a:pos x="40" y="457"/>
                  </a:cxn>
                  <a:cxn ang="0">
                    <a:pos x="69" y="491"/>
                  </a:cxn>
                  <a:cxn ang="0">
                    <a:pos x="97" y="525"/>
                  </a:cxn>
                  <a:cxn ang="0">
                    <a:pos x="131" y="542"/>
                  </a:cxn>
                  <a:cxn ang="0">
                    <a:pos x="165" y="559"/>
                  </a:cxn>
                </a:cxnLst>
                <a:rect l="0" t="0" r="r" b="b"/>
                <a:pathLst>
                  <a:path w="370" h="559">
                    <a:moveTo>
                      <a:pt x="188" y="559"/>
                    </a:moveTo>
                    <a:lnTo>
                      <a:pt x="205" y="559"/>
                    </a:lnTo>
                    <a:lnTo>
                      <a:pt x="222" y="550"/>
                    </a:lnTo>
                    <a:lnTo>
                      <a:pt x="239" y="542"/>
                    </a:lnTo>
                    <a:lnTo>
                      <a:pt x="256" y="533"/>
                    </a:lnTo>
                    <a:lnTo>
                      <a:pt x="273" y="525"/>
                    </a:lnTo>
                    <a:lnTo>
                      <a:pt x="290" y="508"/>
                    </a:lnTo>
                    <a:lnTo>
                      <a:pt x="302" y="491"/>
                    </a:lnTo>
                    <a:lnTo>
                      <a:pt x="319" y="474"/>
                    </a:lnTo>
                    <a:lnTo>
                      <a:pt x="330" y="457"/>
                    </a:lnTo>
                    <a:lnTo>
                      <a:pt x="342" y="432"/>
                    </a:lnTo>
                    <a:lnTo>
                      <a:pt x="347" y="415"/>
                    </a:lnTo>
                    <a:lnTo>
                      <a:pt x="359" y="389"/>
                    </a:lnTo>
                    <a:lnTo>
                      <a:pt x="364" y="364"/>
                    </a:lnTo>
                    <a:lnTo>
                      <a:pt x="370" y="339"/>
                    </a:lnTo>
                    <a:lnTo>
                      <a:pt x="370" y="313"/>
                    </a:lnTo>
                    <a:lnTo>
                      <a:pt x="370" y="279"/>
                    </a:lnTo>
                    <a:lnTo>
                      <a:pt x="370" y="254"/>
                    </a:lnTo>
                    <a:lnTo>
                      <a:pt x="370" y="220"/>
                    </a:lnTo>
                    <a:lnTo>
                      <a:pt x="364" y="195"/>
                    </a:lnTo>
                    <a:lnTo>
                      <a:pt x="359" y="169"/>
                    </a:lnTo>
                    <a:lnTo>
                      <a:pt x="347" y="144"/>
                    </a:lnTo>
                    <a:lnTo>
                      <a:pt x="342" y="127"/>
                    </a:lnTo>
                    <a:lnTo>
                      <a:pt x="330" y="101"/>
                    </a:lnTo>
                    <a:lnTo>
                      <a:pt x="319" y="85"/>
                    </a:lnTo>
                    <a:lnTo>
                      <a:pt x="302" y="59"/>
                    </a:lnTo>
                    <a:lnTo>
                      <a:pt x="290" y="51"/>
                    </a:lnTo>
                    <a:lnTo>
                      <a:pt x="273" y="34"/>
                    </a:lnTo>
                    <a:lnTo>
                      <a:pt x="256" y="25"/>
                    </a:lnTo>
                    <a:lnTo>
                      <a:pt x="239" y="17"/>
                    </a:lnTo>
                    <a:lnTo>
                      <a:pt x="222" y="8"/>
                    </a:lnTo>
                    <a:lnTo>
                      <a:pt x="205" y="0"/>
                    </a:lnTo>
                    <a:lnTo>
                      <a:pt x="188" y="0"/>
                    </a:lnTo>
                    <a:lnTo>
                      <a:pt x="165" y="0"/>
                    </a:lnTo>
                    <a:lnTo>
                      <a:pt x="148" y="8"/>
                    </a:lnTo>
                    <a:lnTo>
                      <a:pt x="131" y="17"/>
                    </a:lnTo>
                    <a:lnTo>
                      <a:pt x="114" y="25"/>
                    </a:lnTo>
                    <a:lnTo>
                      <a:pt x="97" y="34"/>
                    </a:lnTo>
                    <a:lnTo>
                      <a:pt x="80" y="51"/>
                    </a:lnTo>
                    <a:lnTo>
                      <a:pt x="69" y="59"/>
                    </a:lnTo>
                    <a:lnTo>
                      <a:pt x="52" y="85"/>
                    </a:lnTo>
                    <a:lnTo>
                      <a:pt x="40" y="101"/>
                    </a:lnTo>
                    <a:lnTo>
                      <a:pt x="29" y="127"/>
                    </a:lnTo>
                    <a:lnTo>
                      <a:pt x="23" y="144"/>
                    </a:lnTo>
                    <a:lnTo>
                      <a:pt x="12" y="169"/>
                    </a:lnTo>
                    <a:lnTo>
                      <a:pt x="6" y="195"/>
                    </a:lnTo>
                    <a:lnTo>
                      <a:pt x="0" y="220"/>
                    </a:lnTo>
                    <a:lnTo>
                      <a:pt x="0" y="254"/>
                    </a:lnTo>
                    <a:lnTo>
                      <a:pt x="0" y="279"/>
                    </a:lnTo>
                    <a:lnTo>
                      <a:pt x="0" y="313"/>
                    </a:lnTo>
                    <a:lnTo>
                      <a:pt x="0" y="339"/>
                    </a:lnTo>
                    <a:lnTo>
                      <a:pt x="6" y="364"/>
                    </a:lnTo>
                    <a:lnTo>
                      <a:pt x="12" y="389"/>
                    </a:lnTo>
                    <a:lnTo>
                      <a:pt x="23" y="415"/>
                    </a:lnTo>
                    <a:lnTo>
                      <a:pt x="29" y="432"/>
                    </a:lnTo>
                    <a:lnTo>
                      <a:pt x="40" y="457"/>
                    </a:lnTo>
                    <a:lnTo>
                      <a:pt x="52" y="474"/>
                    </a:lnTo>
                    <a:lnTo>
                      <a:pt x="69" y="491"/>
                    </a:lnTo>
                    <a:lnTo>
                      <a:pt x="80" y="508"/>
                    </a:lnTo>
                    <a:lnTo>
                      <a:pt x="97" y="525"/>
                    </a:lnTo>
                    <a:lnTo>
                      <a:pt x="114" y="533"/>
                    </a:lnTo>
                    <a:lnTo>
                      <a:pt x="131" y="542"/>
                    </a:lnTo>
                    <a:lnTo>
                      <a:pt x="148" y="550"/>
                    </a:lnTo>
                    <a:lnTo>
                      <a:pt x="165" y="559"/>
                    </a:lnTo>
                    <a:lnTo>
                      <a:pt x="188" y="559"/>
                    </a:lnTo>
                    <a:close/>
                  </a:path>
                </a:pathLst>
              </a:custGeom>
              <a:solidFill>
                <a:srgbClr val="BFFF3F"/>
              </a:solidFill>
              <a:ln w="9525">
                <a:noFill/>
                <a:round/>
                <a:headEnd/>
                <a:tailEnd/>
              </a:ln>
            </p:spPr>
            <p:txBody>
              <a:bodyPr/>
              <a:lstStyle/>
              <a:p>
                <a:endParaRPr lang="en-US"/>
              </a:p>
            </p:txBody>
          </p:sp>
          <p:sp>
            <p:nvSpPr>
              <p:cNvPr id="2152" name="Freeform 104"/>
              <p:cNvSpPr>
                <a:spLocks/>
              </p:cNvSpPr>
              <p:nvPr/>
            </p:nvSpPr>
            <p:spPr bwMode="auto">
              <a:xfrm>
                <a:off x="615" y="713"/>
                <a:ext cx="347" cy="516"/>
              </a:xfrm>
              <a:custGeom>
                <a:avLst/>
                <a:gdLst/>
                <a:ahLst/>
                <a:cxnLst>
                  <a:cxn ang="0">
                    <a:pos x="193" y="516"/>
                  </a:cxn>
                  <a:cxn ang="0">
                    <a:pos x="227" y="508"/>
                  </a:cxn>
                  <a:cxn ang="0">
                    <a:pos x="256" y="491"/>
                  </a:cxn>
                  <a:cxn ang="0">
                    <a:pos x="284" y="457"/>
                  </a:cxn>
                  <a:cxn ang="0">
                    <a:pos x="307" y="423"/>
                  </a:cxn>
                  <a:cxn ang="0">
                    <a:pos x="324" y="381"/>
                  </a:cxn>
                  <a:cxn ang="0">
                    <a:pos x="341" y="339"/>
                  </a:cxn>
                  <a:cxn ang="0">
                    <a:pos x="347" y="288"/>
                  </a:cxn>
                  <a:cxn ang="0">
                    <a:pos x="347" y="228"/>
                  </a:cxn>
                  <a:cxn ang="0">
                    <a:pos x="341" y="178"/>
                  </a:cxn>
                  <a:cxn ang="0">
                    <a:pos x="324" y="135"/>
                  </a:cxn>
                  <a:cxn ang="0">
                    <a:pos x="307" y="93"/>
                  </a:cxn>
                  <a:cxn ang="0">
                    <a:pos x="284" y="59"/>
                  </a:cxn>
                  <a:cxn ang="0">
                    <a:pos x="256" y="25"/>
                  </a:cxn>
                  <a:cxn ang="0">
                    <a:pos x="227" y="8"/>
                  </a:cxn>
                  <a:cxn ang="0">
                    <a:pos x="193" y="0"/>
                  </a:cxn>
                  <a:cxn ang="0">
                    <a:pos x="153" y="0"/>
                  </a:cxn>
                  <a:cxn ang="0">
                    <a:pos x="119" y="8"/>
                  </a:cxn>
                  <a:cxn ang="0">
                    <a:pos x="91" y="25"/>
                  </a:cxn>
                  <a:cxn ang="0">
                    <a:pos x="62" y="59"/>
                  </a:cxn>
                  <a:cxn ang="0">
                    <a:pos x="40" y="93"/>
                  </a:cxn>
                  <a:cxn ang="0">
                    <a:pos x="17" y="135"/>
                  </a:cxn>
                  <a:cxn ang="0">
                    <a:pos x="6" y="178"/>
                  </a:cxn>
                  <a:cxn ang="0">
                    <a:pos x="0" y="228"/>
                  </a:cxn>
                  <a:cxn ang="0">
                    <a:pos x="0" y="288"/>
                  </a:cxn>
                  <a:cxn ang="0">
                    <a:pos x="6" y="339"/>
                  </a:cxn>
                  <a:cxn ang="0">
                    <a:pos x="17" y="381"/>
                  </a:cxn>
                  <a:cxn ang="0">
                    <a:pos x="40" y="423"/>
                  </a:cxn>
                  <a:cxn ang="0">
                    <a:pos x="62" y="457"/>
                  </a:cxn>
                  <a:cxn ang="0">
                    <a:pos x="91" y="491"/>
                  </a:cxn>
                  <a:cxn ang="0">
                    <a:pos x="119" y="508"/>
                  </a:cxn>
                  <a:cxn ang="0">
                    <a:pos x="153" y="516"/>
                  </a:cxn>
                </a:cxnLst>
                <a:rect l="0" t="0" r="r" b="b"/>
                <a:pathLst>
                  <a:path w="347" h="516">
                    <a:moveTo>
                      <a:pt x="170" y="516"/>
                    </a:moveTo>
                    <a:lnTo>
                      <a:pt x="193" y="516"/>
                    </a:lnTo>
                    <a:lnTo>
                      <a:pt x="210" y="516"/>
                    </a:lnTo>
                    <a:lnTo>
                      <a:pt x="227" y="508"/>
                    </a:lnTo>
                    <a:lnTo>
                      <a:pt x="239" y="499"/>
                    </a:lnTo>
                    <a:lnTo>
                      <a:pt x="256" y="491"/>
                    </a:lnTo>
                    <a:lnTo>
                      <a:pt x="273" y="474"/>
                    </a:lnTo>
                    <a:lnTo>
                      <a:pt x="284" y="457"/>
                    </a:lnTo>
                    <a:lnTo>
                      <a:pt x="295" y="440"/>
                    </a:lnTo>
                    <a:lnTo>
                      <a:pt x="307" y="423"/>
                    </a:lnTo>
                    <a:lnTo>
                      <a:pt x="318" y="406"/>
                    </a:lnTo>
                    <a:lnTo>
                      <a:pt x="324" y="381"/>
                    </a:lnTo>
                    <a:lnTo>
                      <a:pt x="335" y="364"/>
                    </a:lnTo>
                    <a:lnTo>
                      <a:pt x="341" y="339"/>
                    </a:lnTo>
                    <a:lnTo>
                      <a:pt x="341" y="313"/>
                    </a:lnTo>
                    <a:lnTo>
                      <a:pt x="347" y="288"/>
                    </a:lnTo>
                    <a:lnTo>
                      <a:pt x="347" y="262"/>
                    </a:lnTo>
                    <a:lnTo>
                      <a:pt x="347" y="228"/>
                    </a:lnTo>
                    <a:lnTo>
                      <a:pt x="341" y="203"/>
                    </a:lnTo>
                    <a:lnTo>
                      <a:pt x="341" y="178"/>
                    </a:lnTo>
                    <a:lnTo>
                      <a:pt x="335" y="161"/>
                    </a:lnTo>
                    <a:lnTo>
                      <a:pt x="324" y="135"/>
                    </a:lnTo>
                    <a:lnTo>
                      <a:pt x="318" y="110"/>
                    </a:lnTo>
                    <a:lnTo>
                      <a:pt x="307" y="93"/>
                    </a:lnTo>
                    <a:lnTo>
                      <a:pt x="295" y="76"/>
                    </a:lnTo>
                    <a:lnTo>
                      <a:pt x="284" y="59"/>
                    </a:lnTo>
                    <a:lnTo>
                      <a:pt x="273" y="42"/>
                    </a:lnTo>
                    <a:lnTo>
                      <a:pt x="256" y="25"/>
                    </a:lnTo>
                    <a:lnTo>
                      <a:pt x="239" y="17"/>
                    </a:lnTo>
                    <a:lnTo>
                      <a:pt x="227" y="8"/>
                    </a:lnTo>
                    <a:lnTo>
                      <a:pt x="210" y="0"/>
                    </a:lnTo>
                    <a:lnTo>
                      <a:pt x="193" y="0"/>
                    </a:lnTo>
                    <a:lnTo>
                      <a:pt x="170" y="0"/>
                    </a:lnTo>
                    <a:lnTo>
                      <a:pt x="153" y="0"/>
                    </a:lnTo>
                    <a:lnTo>
                      <a:pt x="136" y="0"/>
                    </a:lnTo>
                    <a:lnTo>
                      <a:pt x="119" y="8"/>
                    </a:lnTo>
                    <a:lnTo>
                      <a:pt x="102" y="17"/>
                    </a:lnTo>
                    <a:lnTo>
                      <a:pt x="91" y="25"/>
                    </a:lnTo>
                    <a:lnTo>
                      <a:pt x="74" y="42"/>
                    </a:lnTo>
                    <a:lnTo>
                      <a:pt x="62" y="59"/>
                    </a:lnTo>
                    <a:lnTo>
                      <a:pt x="51" y="76"/>
                    </a:lnTo>
                    <a:lnTo>
                      <a:pt x="40" y="93"/>
                    </a:lnTo>
                    <a:lnTo>
                      <a:pt x="28" y="110"/>
                    </a:lnTo>
                    <a:lnTo>
                      <a:pt x="17" y="135"/>
                    </a:lnTo>
                    <a:lnTo>
                      <a:pt x="11" y="161"/>
                    </a:lnTo>
                    <a:lnTo>
                      <a:pt x="6" y="178"/>
                    </a:lnTo>
                    <a:lnTo>
                      <a:pt x="0" y="203"/>
                    </a:lnTo>
                    <a:lnTo>
                      <a:pt x="0" y="228"/>
                    </a:lnTo>
                    <a:lnTo>
                      <a:pt x="0" y="262"/>
                    </a:lnTo>
                    <a:lnTo>
                      <a:pt x="0" y="288"/>
                    </a:lnTo>
                    <a:lnTo>
                      <a:pt x="0" y="313"/>
                    </a:lnTo>
                    <a:lnTo>
                      <a:pt x="6" y="339"/>
                    </a:lnTo>
                    <a:lnTo>
                      <a:pt x="11" y="364"/>
                    </a:lnTo>
                    <a:lnTo>
                      <a:pt x="17" y="381"/>
                    </a:lnTo>
                    <a:lnTo>
                      <a:pt x="28" y="406"/>
                    </a:lnTo>
                    <a:lnTo>
                      <a:pt x="40" y="423"/>
                    </a:lnTo>
                    <a:lnTo>
                      <a:pt x="51" y="440"/>
                    </a:lnTo>
                    <a:lnTo>
                      <a:pt x="62" y="457"/>
                    </a:lnTo>
                    <a:lnTo>
                      <a:pt x="74" y="474"/>
                    </a:lnTo>
                    <a:lnTo>
                      <a:pt x="91" y="491"/>
                    </a:lnTo>
                    <a:lnTo>
                      <a:pt x="102" y="499"/>
                    </a:lnTo>
                    <a:lnTo>
                      <a:pt x="119" y="508"/>
                    </a:lnTo>
                    <a:lnTo>
                      <a:pt x="136" y="516"/>
                    </a:lnTo>
                    <a:lnTo>
                      <a:pt x="153" y="516"/>
                    </a:lnTo>
                    <a:lnTo>
                      <a:pt x="170" y="516"/>
                    </a:lnTo>
                    <a:close/>
                  </a:path>
                </a:pathLst>
              </a:custGeom>
              <a:solidFill>
                <a:srgbClr val="C1FF47"/>
              </a:solidFill>
              <a:ln w="9525">
                <a:noFill/>
                <a:round/>
                <a:headEnd/>
                <a:tailEnd/>
              </a:ln>
            </p:spPr>
            <p:txBody>
              <a:bodyPr/>
              <a:lstStyle/>
              <a:p>
                <a:endParaRPr lang="en-US"/>
              </a:p>
            </p:txBody>
          </p:sp>
          <p:sp>
            <p:nvSpPr>
              <p:cNvPr id="2153" name="Freeform 105"/>
              <p:cNvSpPr>
                <a:spLocks/>
              </p:cNvSpPr>
              <p:nvPr/>
            </p:nvSpPr>
            <p:spPr bwMode="auto">
              <a:xfrm>
                <a:off x="626" y="721"/>
                <a:ext cx="324" cy="491"/>
              </a:xfrm>
              <a:custGeom>
                <a:avLst/>
                <a:gdLst/>
                <a:ahLst/>
                <a:cxnLst>
                  <a:cxn ang="0">
                    <a:pos x="176" y="491"/>
                  </a:cxn>
                  <a:cxn ang="0">
                    <a:pos x="211" y="483"/>
                  </a:cxn>
                  <a:cxn ang="0">
                    <a:pos x="239" y="466"/>
                  </a:cxn>
                  <a:cxn ang="0">
                    <a:pos x="267" y="432"/>
                  </a:cxn>
                  <a:cxn ang="0">
                    <a:pos x="290" y="398"/>
                  </a:cxn>
                  <a:cxn ang="0">
                    <a:pos x="307" y="364"/>
                  </a:cxn>
                  <a:cxn ang="0">
                    <a:pos x="319" y="322"/>
                  </a:cxn>
                  <a:cxn ang="0">
                    <a:pos x="324" y="271"/>
                  </a:cxn>
                  <a:cxn ang="0">
                    <a:pos x="324" y="220"/>
                  </a:cxn>
                  <a:cxn ang="0">
                    <a:pos x="319" y="178"/>
                  </a:cxn>
                  <a:cxn ang="0">
                    <a:pos x="307" y="127"/>
                  </a:cxn>
                  <a:cxn ang="0">
                    <a:pos x="290" y="93"/>
                  </a:cxn>
                  <a:cxn ang="0">
                    <a:pos x="267" y="60"/>
                  </a:cxn>
                  <a:cxn ang="0">
                    <a:pos x="239" y="34"/>
                  </a:cxn>
                  <a:cxn ang="0">
                    <a:pos x="211" y="17"/>
                  </a:cxn>
                  <a:cxn ang="0">
                    <a:pos x="176" y="0"/>
                  </a:cxn>
                  <a:cxn ang="0">
                    <a:pos x="148" y="0"/>
                  </a:cxn>
                  <a:cxn ang="0">
                    <a:pos x="114" y="17"/>
                  </a:cxn>
                  <a:cxn ang="0">
                    <a:pos x="85" y="34"/>
                  </a:cxn>
                  <a:cxn ang="0">
                    <a:pos x="57" y="60"/>
                  </a:cxn>
                  <a:cxn ang="0">
                    <a:pos x="34" y="93"/>
                  </a:cxn>
                  <a:cxn ang="0">
                    <a:pos x="17" y="127"/>
                  </a:cxn>
                  <a:cxn ang="0">
                    <a:pos x="6" y="178"/>
                  </a:cxn>
                  <a:cxn ang="0">
                    <a:pos x="0" y="220"/>
                  </a:cxn>
                  <a:cxn ang="0">
                    <a:pos x="0" y="271"/>
                  </a:cxn>
                  <a:cxn ang="0">
                    <a:pos x="6" y="322"/>
                  </a:cxn>
                  <a:cxn ang="0">
                    <a:pos x="17" y="364"/>
                  </a:cxn>
                  <a:cxn ang="0">
                    <a:pos x="34" y="398"/>
                  </a:cxn>
                  <a:cxn ang="0">
                    <a:pos x="57" y="432"/>
                  </a:cxn>
                  <a:cxn ang="0">
                    <a:pos x="85" y="466"/>
                  </a:cxn>
                  <a:cxn ang="0">
                    <a:pos x="114" y="483"/>
                  </a:cxn>
                  <a:cxn ang="0">
                    <a:pos x="148" y="491"/>
                  </a:cxn>
                </a:cxnLst>
                <a:rect l="0" t="0" r="r" b="b"/>
                <a:pathLst>
                  <a:path w="324" h="491">
                    <a:moveTo>
                      <a:pt x="165" y="491"/>
                    </a:moveTo>
                    <a:lnTo>
                      <a:pt x="176" y="491"/>
                    </a:lnTo>
                    <a:lnTo>
                      <a:pt x="194" y="483"/>
                    </a:lnTo>
                    <a:lnTo>
                      <a:pt x="211" y="483"/>
                    </a:lnTo>
                    <a:lnTo>
                      <a:pt x="228" y="475"/>
                    </a:lnTo>
                    <a:lnTo>
                      <a:pt x="239" y="466"/>
                    </a:lnTo>
                    <a:lnTo>
                      <a:pt x="256" y="449"/>
                    </a:lnTo>
                    <a:lnTo>
                      <a:pt x="267" y="432"/>
                    </a:lnTo>
                    <a:lnTo>
                      <a:pt x="279" y="415"/>
                    </a:lnTo>
                    <a:lnTo>
                      <a:pt x="290" y="398"/>
                    </a:lnTo>
                    <a:lnTo>
                      <a:pt x="296" y="381"/>
                    </a:lnTo>
                    <a:lnTo>
                      <a:pt x="307" y="364"/>
                    </a:lnTo>
                    <a:lnTo>
                      <a:pt x="313" y="339"/>
                    </a:lnTo>
                    <a:lnTo>
                      <a:pt x="319" y="322"/>
                    </a:lnTo>
                    <a:lnTo>
                      <a:pt x="324" y="297"/>
                    </a:lnTo>
                    <a:lnTo>
                      <a:pt x="324" y="271"/>
                    </a:lnTo>
                    <a:lnTo>
                      <a:pt x="324" y="246"/>
                    </a:lnTo>
                    <a:lnTo>
                      <a:pt x="324" y="220"/>
                    </a:lnTo>
                    <a:lnTo>
                      <a:pt x="324" y="195"/>
                    </a:lnTo>
                    <a:lnTo>
                      <a:pt x="319" y="178"/>
                    </a:lnTo>
                    <a:lnTo>
                      <a:pt x="313" y="153"/>
                    </a:lnTo>
                    <a:lnTo>
                      <a:pt x="307" y="127"/>
                    </a:lnTo>
                    <a:lnTo>
                      <a:pt x="296" y="110"/>
                    </a:lnTo>
                    <a:lnTo>
                      <a:pt x="290" y="93"/>
                    </a:lnTo>
                    <a:lnTo>
                      <a:pt x="279" y="76"/>
                    </a:lnTo>
                    <a:lnTo>
                      <a:pt x="267" y="60"/>
                    </a:lnTo>
                    <a:lnTo>
                      <a:pt x="256" y="43"/>
                    </a:lnTo>
                    <a:lnTo>
                      <a:pt x="239" y="34"/>
                    </a:lnTo>
                    <a:lnTo>
                      <a:pt x="228" y="17"/>
                    </a:lnTo>
                    <a:lnTo>
                      <a:pt x="211" y="17"/>
                    </a:lnTo>
                    <a:lnTo>
                      <a:pt x="194" y="9"/>
                    </a:lnTo>
                    <a:lnTo>
                      <a:pt x="176" y="0"/>
                    </a:lnTo>
                    <a:lnTo>
                      <a:pt x="165" y="0"/>
                    </a:lnTo>
                    <a:lnTo>
                      <a:pt x="148" y="0"/>
                    </a:lnTo>
                    <a:lnTo>
                      <a:pt x="131" y="9"/>
                    </a:lnTo>
                    <a:lnTo>
                      <a:pt x="114" y="17"/>
                    </a:lnTo>
                    <a:lnTo>
                      <a:pt x="97" y="17"/>
                    </a:lnTo>
                    <a:lnTo>
                      <a:pt x="85" y="34"/>
                    </a:lnTo>
                    <a:lnTo>
                      <a:pt x="68" y="43"/>
                    </a:lnTo>
                    <a:lnTo>
                      <a:pt x="57" y="60"/>
                    </a:lnTo>
                    <a:lnTo>
                      <a:pt x="46" y="76"/>
                    </a:lnTo>
                    <a:lnTo>
                      <a:pt x="34" y="93"/>
                    </a:lnTo>
                    <a:lnTo>
                      <a:pt x="29" y="110"/>
                    </a:lnTo>
                    <a:lnTo>
                      <a:pt x="17" y="127"/>
                    </a:lnTo>
                    <a:lnTo>
                      <a:pt x="12" y="153"/>
                    </a:lnTo>
                    <a:lnTo>
                      <a:pt x="6" y="178"/>
                    </a:lnTo>
                    <a:lnTo>
                      <a:pt x="0" y="195"/>
                    </a:lnTo>
                    <a:lnTo>
                      <a:pt x="0" y="220"/>
                    </a:lnTo>
                    <a:lnTo>
                      <a:pt x="0" y="246"/>
                    </a:lnTo>
                    <a:lnTo>
                      <a:pt x="0" y="271"/>
                    </a:lnTo>
                    <a:lnTo>
                      <a:pt x="0" y="297"/>
                    </a:lnTo>
                    <a:lnTo>
                      <a:pt x="6" y="322"/>
                    </a:lnTo>
                    <a:lnTo>
                      <a:pt x="12" y="339"/>
                    </a:lnTo>
                    <a:lnTo>
                      <a:pt x="17" y="364"/>
                    </a:lnTo>
                    <a:lnTo>
                      <a:pt x="29" y="381"/>
                    </a:lnTo>
                    <a:lnTo>
                      <a:pt x="34" y="398"/>
                    </a:lnTo>
                    <a:lnTo>
                      <a:pt x="46" y="415"/>
                    </a:lnTo>
                    <a:lnTo>
                      <a:pt x="57" y="432"/>
                    </a:lnTo>
                    <a:lnTo>
                      <a:pt x="68" y="449"/>
                    </a:lnTo>
                    <a:lnTo>
                      <a:pt x="85" y="466"/>
                    </a:lnTo>
                    <a:lnTo>
                      <a:pt x="97" y="475"/>
                    </a:lnTo>
                    <a:lnTo>
                      <a:pt x="114" y="483"/>
                    </a:lnTo>
                    <a:lnTo>
                      <a:pt x="131" y="483"/>
                    </a:lnTo>
                    <a:lnTo>
                      <a:pt x="148" y="491"/>
                    </a:lnTo>
                    <a:lnTo>
                      <a:pt x="165" y="491"/>
                    </a:lnTo>
                    <a:close/>
                  </a:path>
                </a:pathLst>
              </a:custGeom>
              <a:solidFill>
                <a:srgbClr val="C4FF4F"/>
              </a:solidFill>
              <a:ln w="9525">
                <a:noFill/>
                <a:round/>
                <a:headEnd/>
                <a:tailEnd/>
              </a:ln>
            </p:spPr>
            <p:txBody>
              <a:bodyPr/>
              <a:lstStyle/>
              <a:p>
                <a:endParaRPr lang="en-US"/>
              </a:p>
            </p:txBody>
          </p:sp>
          <p:sp>
            <p:nvSpPr>
              <p:cNvPr id="2154" name="Freeform 106"/>
              <p:cNvSpPr>
                <a:spLocks/>
              </p:cNvSpPr>
              <p:nvPr/>
            </p:nvSpPr>
            <p:spPr bwMode="auto">
              <a:xfrm>
                <a:off x="638" y="738"/>
                <a:ext cx="301" cy="458"/>
              </a:xfrm>
              <a:custGeom>
                <a:avLst/>
                <a:gdLst/>
                <a:ahLst/>
                <a:cxnLst>
                  <a:cxn ang="0">
                    <a:pos x="153" y="458"/>
                  </a:cxn>
                  <a:cxn ang="0">
                    <a:pos x="182" y="449"/>
                  </a:cxn>
                  <a:cxn ang="0">
                    <a:pos x="210" y="441"/>
                  </a:cxn>
                  <a:cxn ang="0">
                    <a:pos x="238" y="415"/>
                  </a:cxn>
                  <a:cxn ang="0">
                    <a:pos x="261" y="390"/>
                  </a:cxn>
                  <a:cxn ang="0">
                    <a:pos x="278" y="356"/>
                  </a:cxn>
                  <a:cxn ang="0">
                    <a:pos x="290" y="314"/>
                  </a:cxn>
                  <a:cxn ang="0">
                    <a:pos x="301" y="271"/>
                  </a:cxn>
                  <a:cxn ang="0">
                    <a:pos x="301" y="229"/>
                  </a:cxn>
                  <a:cxn ang="0">
                    <a:pos x="301" y="178"/>
                  </a:cxn>
                  <a:cxn ang="0">
                    <a:pos x="290" y="136"/>
                  </a:cxn>
                  <a:cxn ang="0">
                    <a:pos x="278" y="102"/>
                  </a:cxn>
                  <a:cxn ang="0">
                    <a:pos x="261" y="68"/>
                  </a:cxn>
                  <a:cxn ang="0">
                    <a:pos x="238" y="34"/>
                  </a:cxn>
                  <a:cxn ang="0">
                    <a:pos x="210" y="17"/>
                  </a:cxn>
                  <a:cxn ang="0">
                    <a:pos x="182" y="0"/>
                  </a:cxn>
                  <a:cxn ang="0">
                    <a:pos x="153" y="0"/>
                  </a:cxn>
                  <a:cxn ang="0">
                    <a:pos x="119" y="0"/>
                  </a:cxn>
                  <a:cxn ang="0">
                    <a:pos x="91" y="17"/>
                  </a:cxn>
                  <a:cxn ang="0">
                    <a:pos x="68" y="34"/>
                  </a:cxn>
                  <a:cxn ang="0">
                    <a:pos x="45" y="68"/>
                  </a:cxn>
                  <a:cxn ang="0">
                    <a:pos x="22" y="102"/>
                  </a:cxn>
                  <a:cxn ang="0">
                    <a:pos x="11" y="136"/>
                  </a:cxn>
                  <a:cxn ang="0">
                    <a:pos x="0" y="178"/>
                  </a:cxn>
                  <a:cxn ang="0">
                    <a:pos x="0" y="229"/>
                  </a:cxn>
                  <a:cxn ang="0">
                    <a:pos x="0" y="271"/>
                  </a:cxn>
                  <a:cxn ang="0">
                    <a:pos x="11" y="314"/>
                  </a:cxn>
                  <a:cxn ang="0">
                    <a:pos x="22" y="356"/>
                  </a:cxn>
                  <a:cxn ang="0">
                    <a:pos x="45" y="390"/>
                  </a:cxn>
                  <a:cxn ang="0">
                    <a:pos x="68" y="415"/>
                  </a:cxn>
                  <a:cxn ang="0">
                    <a:pos x="91" y="441"/>
                  </a:cxn>
                  <a:cxn ang="0">
                    <a:pos x="119" y="449"/>
                  </a:cxn>
                  <a:cxn ang="0">
                    <a:pos x="153" y="458"/>
                  </a:cxn>
                </a:cxnLst>
                <a:rect l="0" t="0" r="r" b="b"/>
                <a:pathLst>
                  <a:path w="301" h="458">
                    <a:moveTo>
                      <a:pt x="153" y="458"/>
                    </a:moveTo>
                    <a:lnTo>
                      <a:pt x="182" y="449"/>
                    </a:lnTo>
                    <a:lnTo>
                      <a:pt x="210" y="441"/>
                    </a:lnTo>
                    <a:lnTo>
                      <a:pt x="238" y="415"/>
                    </a:lnTo>
                    <a:lnTo>
                      <a:pt x="261" y="390"/>
                    </a:lnTo>
                    <a:lnTo>
                      <a:pt x="278" y="356"/>
                    </a:lnTo>
                    <a:lnTo>
                      <a:pt x="290" y="314"/>
                    </a:lnTo>
                    <a:lnTo>
                      <a:pt x="301" y="271"/>
                    </a:lnTo>
                    <a:lnTo>
                      <a:pt x="301" y="229"/>
                    </a:lnTo>
                    <a:lnTo>
                      <a:pt x="301" y="178"/>
                    </a:lnTo>
                    <a:lnTo>
                      <a:pt x="290" y="136"/>
                    </a:lnTo>
                    <a:lnTo>
                      <a:pt x="278" y="102"/>
                    </a:lnTo>
                    <a:lnTo>
                      <a:pt x="261" y="68"/>
                    </a:lnTo>
                    <a:lnTo>
                      <a:pt x="238" y="34"/>
                    </a:lnTo>
                    <a:lnTo>
                      <a:pt x="210" y="17"/>
                    </a:lnTo>
                    <a:lnTo>
                      <a:pt x="182" y="0"/>
                    </a:lnTo>
                    <a:lnTo>
                      <a:pt x="153" y="0"/>
                    </a:lnTo>
                    <a:lnTo>
                      <a:pt x="119" y="0"/>
                    </a:lnTo>
                    <a:lnTo>
                      <a:pt x="91" y="17"/>
                    </a:lnTo>
                    <a:lnTo>
                      <a:pt x="68" y="34"/>
                    </a:lnTo>
                    <a:lnTo>
                      <a:pt x="45" y="68"/>
                    </a:lnTo>
                    <a:lnTo>
                      <a:pt x="22" y="102"/>
                    </a:lnTo>
                    <a:lnTo>
                      <a:pt x="11" y="136"/>
                    </a:lnTo>
                    <a:lnTo>
                      <a:pt x="0" y="178"/>
                    </a:lnTo>
                    <a:lnTo>
                      <a:pt x="0" y="229"/>
                    </a:lnTo>
                    <a:lnTo>
                      <a:pt x="0" y="271"/>
                    </a:lnTo>
                    <a:lnTo>
                      <a:pt x="11" y="314"/>
                    </a:lnTo>
                    <a:lnTo>
                      <a:pt x="22" y="356"/>
                    </a:lnTo>
                    <a:lnTo>
                      <a:pt x="45" y="390"/>
                    </a:lnTo>
                    <a:lnTo>
                      <a:pt x="68" y="415"/>
                    </a:lnTo>
                    <a:lnTo>
                      <a:pt x="91" y="441"/>
                    </a:lnTo>
                    <a:lnTo>
                      <a:pt x="119" y="449"/>
                    </a:lnTo>
                    <a:lnTo>
                      <a:pt x="153" y="458"/>
                    </a:lnTo>
                    <a:close/>
                  </a:path>
                </a:pathLst>
              </a:custGeom>
              <a:solidFill>
                <a:srgbClr val="C6FF59"/>
              </a:solidFill>
              <a:ln w="9525">
                <a:noFill/>
                <a:round/>
                <a:headEnd/>
                <a:tailEnd/>
              </a:ln>
            </p:spPr>
            <p:txBody>
              <a:bodyPr/>
              <a:lstStyle/>
              <a:p>
                <a:endParaRPr lang="en-US"/>
              </a:p>
            </p:txBody>
          </p:sp>
          <p:sp>
            <p:nvSpPr>
              <p:cNvPr id="2155" name="Freeform 107"/>
              <p:cNvSpPr>
                <a:spLocks/>
              </p:cNvSpPr>
              <p:nvPr/>
            </p:nvSpPr>
            <p:spPr bwMode="auto">
              <a:xfrm>
                <a:off x="649" y="747"/>
                <a:ext cx="279" cy="423"/>
              </a:xfrm>
              <a:custGeom>
                <a:avLst/>
                <a:gdLst/>
                <a:ahLst/>
                <a:cxnLst>
                  <a:cxn ang="0">
                    <a:pos x="142" y="423"/>
                  </a:cxn>
                  <a:cxn ang="0">
                    <a:pos x="171" y="415"/>
                  </a:cxn>
                  <a:cxn ang="0">
                    <a:pos x="193" y="406"/>
                  </a:cxn>
                  <a:cxn ang="0">
                    <a:pos x="222" y="389"/>
                  </a:cxn>
                  <a:cxn ang="0">
                    <a:pos x="239" y="364"/>
                  </a:cxn>
                  <a:cxn ang="0">
                    <a:pos x="256" y="330"/>
                  </a:cxn>
                  <a:cxn ang="0">
                    <a:pos x="273" y="296"/>
                  </a:cxn>
                  <a:cxn ang="0">
                    <a:pos x="279" y="254"/>
                  </a:cxn>
                  <a:cxn ang="0">
                    <a:pos x="279" y="211"/>
                  </a:cxn>
                  <a:cxn ang="0">
                    <a:pos x="279" y="169"/>
                  </a:cxn>
                  <a:cxn ang="0">
                    <a:pos x="273" y="127"/>
                  </a:cxn>
                  <a:cxn ang="0">
                    <a:pos x="256" y="93"/>
                  </a:cxn>
                  <a:cxn ang="0">
                    <a:pos x="239" y="67"/>
                  </a:cxn>
                  <a:cxn ang="0">
                    <a:pos x="222" y="34"/>
                  </a:cxn>
                  <a:cxn ang="0">
                    <a:pos x="193" y="17"/>
                  </a:cxn>
                  <a:cxn ang="0">
                    <a:pos x="171" y="8"/>
                  </a:cxn>
                  <a:cxn ang="0">
                    <a:pos x="142" y="0"/>
                  </a:cxn>
                  <a:cxn ang="0">
                    <a:pos x="114" y="8"/>
                  </a:cxn>
                  <a:cxn ang="0">
                    <a:pos x="85" y="17"/>
                  </a:cxn>
                  <a:cxn ang="0">
                    <a:pos x="62" y="34"/>
                  </a:cxn>
                  <a:cxn ang="0">
                    <a:pos x="40" y="67"/>
                  </a:cxn>
                  <a:cxn ang="0">
                    <a:pos x="23" y="93"/>
                  </a:cxn>
                  <a:cxn ang="0">
                    <a:pos x="11" y="127"/>
                  </a:cxn>
                  <a:cxn ang="0">
                    <a:pos x="0" y="169"/>
                  </a:cxn>
                  <a:cxn ang="0">
                    <a:pos x="0" y="211"/>
                  </a:cxn>
                  <a:cxn ang="0">
                    <a:pos x="0" y="254"/>
                  </a:cxn>
                  <a:cxn ang="0">
                    <a:pos x="11" y="296"/>
                  </a:cxn>
                  <a:cxn ang="0">
                    <a:pos x="23" y="330"/>
                  </a:cxn>
                  <a:cxn ang="0">
                    <a:pos x="40" y="364"/>
                  </a:cxn>
                  <a:cxn ang="0">
                    <a:pos x="62" y="389"/>
                  </a:cxn>
                  <a:cxn ang="0">
                    <a:pos x="85" y="406"/>
                  </a:cxn>
                  <a:cxn ang="0">
                    <a:pos x="114" y="415"/>
                  </a:cxn>
                  <a:cxn ang="0">
                    <a:pos x="142" y="423"/>
                  </a:cxn>
                </a:cxnLst>
                <a:rect l="0" t="0" r="r" b="b"/>
                <a:pathLst>
                  <a:path w="279" h="423">
                    <a:moveTo>
                      <a:pt x="142" y="423"/>
                    </a:moveTo>
                    <a:lnTo>
                      <a:pt x="171" y="415"/>
                    </a:lnTo>
                    <a:lnTo>
                      <a:pt x="193" y="406"/>
                    </a:lnTo>
                    <a:lnTo>
                      <a:pt x="222" y="389"/>
                    </a:lnTo>
                    <a:lnTo>
                      <a:pt x="239" y="364"/>
                    </a:lnTo>
                    <a:lnTo>
                      <a:pt x="256" y="330"/>
                    </a:lnTo>
                    <a:lnTo>
                      <a:pt x="273" y="296"/>
                    </a:lnTo>
                    <a:lnTo>
                      <a:pt x="279" y="254"/>
                    </a:lnTo>
                    <a:lnTo>
                      <a:pt x="279" y="211"/>
                    </a:lnTo>
                    <a:lnTo>
                      <a:pt x="279" y="169"/>
                    </a:lnTo>
                    <a:lnTo>
                      <a:pt x="273" y="127"/>
                    </a:lnTo>
                    <a:lnTo>
                      <a:pt x="256" y="93"/>
                    </a:lnTo>
                    <a:lnTo>
                      <a:pt x="239" y="67"/>
                    </a:lnTo>
                    <a:lnTo>
                      <a:pt x="222" y="34"/>
                    </a:lnTo>
                    <a:lnTo>
                      <a:pt x="193" y="17"/>
                    </a:lnTo>
                    <a:lnTo>
                      <a:pt x="171" y="8"/>
                    </a:lnTo>
                    <a:lnTo>
                      <a:pt x="142" y="0"/>
                    </a:lnTo>
                    <a:lnTo>
                      <a:pt x="114" y="8"/>
                    </a:lnTo>
                    <a:lnTo>
                      <a:pt x="85" y="17"/>
                    </a:lnTo>
                    <a:lnTo>
                      <a:pt x="62" y="34"/>
                    </a:lnTo>
                    <a:lnTo>
                      <a:pt x="40" y="67"/>
                    </a:lnTo>
                    <a:lnTo>
                      <a:pt x="23" y="93"/>
                    </a:lnTo>
                    <a:lnTo>
                      <a:pt x="11" y="127"/>
                    </a:lnTo>
                    <a:lnTo>
                      <a:pt x="0" y="169"/>
                    </a:lnTo>
                    <a:lnTo>
                      <a:pt x="0" y="211"/>
                    </a:lnTo>
                    <a:lnTo>
                      <a:pt x="0" y="254"/>
                    </a:lnTo>
                    <a:lnTo>
                      <a:pt x="11" y="296"/>
                    </a:lnTo>
                    <a:lnTo>
                      <a:pt x="23" y="330"/>
                    </a:lnTo>
                    <a:lnTo>
                      <a:pt x="40" y="364"/>
                    </a:lnTo>
                    <a:lnTo>
                      <a:pt x="62" y="389"/>
                    </a:lnTo>
                    <a:lnTo>
                      <a:pt x="85" y="406"/>
                    </a:lnTo>
                    <a:lnTo>
                      <a:pt x="114" y="415"/>
                    </a:lnTo>
                    <a:lnTo>
                      <a:pt x="142" y="423"/>
                    </a:lnTo>
                    <a:close/>
                  </a:path>
                </a:pathLst>
              </a:custGeom>
              <a:solidFill>
                <a:srgbClr val="C9FF60"/>
              </a:solidFill>
              <a:ln w="9525">
                <a:noFill/>
                <a:round/>
                <a:headEnd/>
                <a:tailEnd/>
              </a:ln>
            </p:spPr>
            <p:txBody>
              <a:bodyPr/>
              <a:lstStyle/>
              <a:p>
                <a:endParaRPr lang="en-US"/>
              </a:p>
            </p:txBody>
          </p:sp>
          <p:sp>
            <p:nvSpPr>
              <p:cNvPr id="2156" name="Freeform 108"/>
              <p:cNvSpPr>
                <a:spLocks/>
              </p:cNvSpPr>
              <p:nvPr/>
            </p:nvSpPr>
            <p:spPr bwMode="auto">
              <a:xfrm>
                <a:off x="660" y="764"/>
                <a:ext cx="256" cy="389"/>
              </a:xfrm>
              <a:custGeom>
                <a:avLst/>
                <a:gdLst/>
                <a:ahLst/>
                <a:cxnLst>
                  <a:cxn ang="0">
                    <a:pos x="131" y="389"/>
                  </a:cxn>
                  <a:cxn ang="0">
                    <a:pos x="154" y="381"/>
                  </a:cxn>
                  <a:cxn ang="0">
                    <a:pos x="177" y="372"/>
                  </a:cxn>
                  <a:cxn ang="0">
                    <a:pos x="199" y="355"/>
                  </a:cxn>
                  <a:cxn ang="0">
                    <a:pos x="222" y="330"/>
                  </a:cxn>
                  <a:cxn ang="0">
                    <a:pos x="233" y="304"/>
                  </a:cxn>
                  <a:cxn ang="0">
                    <a:pos x="245" y="271"/>
                  </a:cxn>
                  <a:cxn ang="0">
                    <a:pos x="256" y="228"/>
                  </a:cxn>
                  <a:cxn ang="0">
                    <a:pos x="256" y="194"/>
                  </a:cxn>
                  <a:cxn ang="0">
                    <a:pos x="256" y="152"/>
                  </a:cxn>
                  <a:cxn ang="0">
                    <a:pos x="245" y="118"/>
                  </a:cxn>
                  <a:cxn ang="0">
                    <a:pos x="233" y="84"/>
                  </a:cxn>
                  <a:cxn ang="0">
                    <a:pos x="222" y="59"/>
                  </a:cxn>
                  <a:cxn ang="0">
                    <a:pos x="199" y="33"/>
                  </a:cxn>
                  <a:cxn ang="0">
                    <a:pos x="177" y="17"/>
                  </a:cxn>
                  <a:cxn ang="0">
                    <a:pos x="154" y="0"/>
                  </a:cxn>
                  <a:cxn ang="0">
                    <a:pos x="131" y="0"/>
                  </a:cxn>
                  <a:cxn ang="0">
                    <a:pos x="103" y="0"/>
                  </a:cxn>
                  <a:cxn ang="0">
                    <a:pos x="80" y="17"/>
                  </a:cxn>
                  <a:cxn ang="0">
                    <a:pos x="57" y="33"/>
                  </a:cxn>
                  <a:cxn ang="0">
                    <a:pos x="34" y="59"/>
                  </a:cxn>
                  <a:cxn ang="0">
                    <a:pos x="23" y="84"/>
                  </a:cxn>
                  <a:cxn ang="0">
                    <a:pos x="6" y="118"/>
                  </a:cxn>
                  <a:cxn ang="0">
                    <a:pos x="0" y="152"/>
                  </a:cxn>
                  <a:cxn ang="0">
                    <a:pos x="0" y="194"/>
                  </a:cxn>
                  <a:cxn ang="0">
                    <a:pos x="0" y="228"/>
                  </a:cxn>
                  <a:cxn ang="0">
                    <a:pos x="6" y="271"/>
                  </a:cxn>
                  <a:cxn ang="0">
                    <a:pos x="23" y="304"/>
                  </a:cxn>
                  <a:cxn ang="0">
                    <a:pos x="34" y="330"/>
                  </a:cxn>
                  <a:cxn ang="0">
                    <a:pos x="57" y="355"/>
                  </a:cxn>
                  <a:cxn ang="0">
                    <a:pos x="80" y="372"/>
                  </a:cxn>
                  <a:cxn ang="0">
                    <a:pos x="103" y="381"/>
                  </a:cxn>
                  <a:cxn ang="0">
                    <a:pos x="131" y="389"/>
                  </a:cxn>
                </a:cxnLst>
                <a:rect l="0" t="0" r="r" b="b"/>
                <a:pathLst>
                  <a:path w="256" h="389">
                    <a:moveTo>
                      <a:pt x="131" y="389"/>
                    </a:moveTo>
                    <a:lnTo>
                      <a:pt x="154" y="381"/>
                    </a:lnTo>
                    <a:lnTo>
                      <a:pt x="177" y="372"/>
                    </a:lnTo>
                    <a:lnTo>
                      <a:pt x="199" y="355"/>
                    </a:lnTo>
                    <a:lnTo>
                      <a:pt x="222" y="330"/>
                    </a:lnTo>
                    <a:lnTo>
                      <a:pt x="233" y="304"/>
                    </a:lnTo>
                    <a:lnTo>
                      <a:pt x="245" y="271"/>
                    </a:lnTo>
                    <a:lnTo>
                      <a:pt x="256" y="228"/>
                    </a:lnTo>
                    <a:lnTo>
                      <a:pt x="256" y="194"/>
                    </a:lnTo>
                    <a:lnTo>
                      <a:pt x="256" y="152"/>
                    </a:lnTo>
                    <a:lnTo>
                      <a:pt x="245" y="118"/>
                    </a:lnTo>
                    <a:lnTo>
                      <a:pt x="233" y="84"/>
                    </a:lnTo>
                    <a:lnTo>
                      <a:pt x="222" y="59"/>
                    </a:lnTo>
                    <a:lnTo>
                      <a:pt x="199" y="33"/>
                    </a:lnTo>
                    <a:lnTo>
                      <a:pt x="177" y="17"/>
                    </a:lnTo>
                    <a:lnTo>
                      <a:pt x="154" y="0"/>
                    </a:lnTo>
                    <a:lnTo>
                      <a:pt x="131" y="0"/>
                    </a:lnTo>
                    <a:lnTo>
                      <a:pt x="103" y="0"/>
                    </a:lnTo>
                    <a:lnTo>
                      <a:pt x="80" y="17"/>
                    </a:lnTo>
                    <a:lnTo>
                      <a:pt x="57" y="33"/>
                    </a:lnTo>
                    <a:lnTo>
                      <a:pt x="34" y="59"/>
                    </a:lnTo>
                    <a:lnTo>
                      <a:pt x="23" y="84"/>
                    </a:lnTo>
                    <a:lnTo>
                      <a:pt x="6" y="118"/>
                    </a:lnTo>
                    <a:lnTo>
                      <a:pt x="0" y="152"/>
                    </a:lnTo>
                    <a:lnTo>
                      <a:pt x="0" y="194"/>
                    </a:lnTo>
                    <a:lnTo>
                      <a:pt x="0" y="228"/>
                    </a:lnTo>
                    <a:lnTo>
                      <a:pt x="6" y="271"/>
                    </a:lnTo>
                    <a:lnTo>
                      <a:pt x="23" y="304"/>
                    </a:lnTo>
                    <a:lnTo>
                      <a:pt x="34" y="330"/>
                    </a:lnTo>
                    <a:lnTo>
                      <a:pt x="57" y="355"/>
                    </a:lnTo>
                    <a:lnTo>
                      <a:pt x="80" y="372"/>
                    </a:lnTo>
                    <a:lnTo>
                      <a:pt x="103" y="381"/>
                    </a:lnTo>
                    <a:lnTo>
                      <a:pt x="131" y="389"/>
                    </a:lnTo>
                    <a:close/>
                  </a:path>
                </a:pathLst>
              </a:custGeom>
              <a:solidFill>
                <a:srgbClr val="CCFF6B"/>
              </a:solidFill>
              <a:ln w="9525">
                <a:noFill/>
                <a:round/>
                <a:headEnd/>
                <a:tailEnd/>
              </a:ln>
            </p:spPr>
            <p:txBody>
              <a:bodyPr/>
              <a:lstStyle/>
              <a:p>
                <a:endParaRPr lang="en-US"/>
              </a:p>
            </p:txBody>
          </p:sp>
          <p:sp>
            <p:nvSpPr>
              <p:cNvPr id="2157" name="Freeform 109"/>
              <p:cNvSpPr>
                <a:spLocks/>
              </p:cNvSpPr>
              <p:nvPr/>
            </p:nvSpPr>
            <p:spPr bwMode="auto">
              <a:xfrm>
                <a:off x="672" y="781"/>
                <a:ext cx="233" cy="347"/>
              </a:xfrm>
              <a:custGeom>
                <a:avLst/>
                <a:gdLst/>
                <a:ahLst/>
                <a:cxnLst>
                  <a:cxn ang="0">
                    <a:pos x="119" y="347"/>
                  </a:cxn>
                  <a:cxn ang="0">
                    <a:pos x="142" y="347"/>
                  </a:cxn>
                  <a:cxn ang="0">
                    <a:pos x="165" y="330"/>
                  </a:cxn>
                  <a:cxn ang="0">
                    <a:pos x="182" y="313"/>
                  </a:cxn>
                  <a:cxn ang="0">
                    <a:pos x="199" y="296"/>
                  </a:cxn>
                  <a:cxn ang="0">
                    <a:pos x="216" y="271"/>
                  </a:cxn>
                  <a:cxn ang="0">
                    <a:pos x="227" y="237"/>
                  </a:cxn>
                  <a:cxn ang="0">
                    <a:pos x="233" y="203"/>
                  </a:cxn>
                  <a:cxn ang="0">
                    <a:pos x="233" y="169"/>
                  </a:cxn>
                  <a:cxn ang="0">
                    <a:pos x="233" y="135"/>
                  </a:cxn>
                  <a:cxn ang="0">
                    <a:pos x="227" y="101"/>
                  </a:cxn>
                  <a:cxn ang="0">
                    <a:pos x="216" y="76"/>
                  </a:cxn>
                  <a:cxn ang="0">
                    <a:pos x="199" y="50"/>
                  </a:cxn>
                  <a:cxn ang="0">
                    <a:pos x="182" y="25"/>
                  </a:cxn>
                  <a:cxn ang="0">
                    <a:pos x="165" y="8"/>
                  </a:cxn>
                  <a:cxn ang="0">
                    <a:pos x="142" y="0"/>
                  </a:cxn>
                  <a:cxn ang="0">
                    <a:pos x="119" y="0"/>
                  </a:cxn>
                  <a:cxn ang="0">
                    <a:pos x="91" y="0"/>
                  </a:cxn>
                  <a:cxn ang="0">
                    <a:pos x="68" y="8"/>
                  </a:cxn>
                  <a:cxn ang="0">
                    <a:pos x="51" y="25"/>
                  </a:cxn>
                  <a:cxn ang="0">
                    <a:pos x="34" y="50"/>
                  </a:cxn>
                  <a:cxn ang="0">
                    <a:pos x="17" y="76"/>
                  </a:cxn>
                  <a:cxn ang="0">
                    <a:pos x="5" y="101"/>
                  </a:cxn>
                  <a:cxn ang="0">
                    <a:pos x="0" y="135"/>
                  </a:cxn>
                  <a:cxn ang="0">
                    <a:pos x="0" y="169"/>
                  </a:cxn>
                  <a:cxn ang="0">
                    <a:pos x="0" y="203"/>
                  </a:cxn>
                  <a:cxn ang="0">
                    <a:pos x="5" y="237"/>
                  </a:cxn>
                  <a:cxn ang="0">
                    <a:pos x="17" y="271"/>
                  </a:cxn>
                  <a:cxn ang="0">
                    <a:pos x="34" y="296"/>
                  </a:cxn>
                  <a:cxn ang="0">
                    <a:pos x="51" y="313"/>
                  </a:cxn>
                  <a:cxn ang="0">
                    <a:pos x="68" y="330"/>
                  </a:cxn>
                  <a:cxn ang="0">
                    <a:pos x="91" y="347"/>
                  </a:cxn>
                  <a:cxn ang="0">
                    <a:pos x="119" y="347"/>
                  </a:cxn>
                </a:cxnLst>
                <a:rect l="0" t="0" r="r" b="b"/>
                <a:pathLst>
                  <a:path w="233" h="347">
                    <a:moveTo>
                      <a:pt x="119" y="347"/>
                    </a:moveTo>
                    <a:lnTo>
                      <a:pt x="142" y="347"/>
                    </a:lnTo>
                    <a:lnTo>
                      <a:pt x="165" y="330"/>
                    </a:lnTo>
                    <a:lnTo>
                      <a:pt x="182" y="313"/>
                    </a:lnTo>
                    <a:lnTo>
                      <a:pt x="199" y="296"/>
                    </a:lnTo>
                    <a:lnTo>
                      <a:pt x="216" y="271"/>
                    </a:lnTo>
                    <a:lnTo>
                      <a:pt x="227" y="237"/>
                    </a:lnTo>
                    <a:lnTo>
                      <a:pt x="233" y="203"/>
                    </a:lnTo>
                    <a:lnTo>
                      <a:pt x="233" y="169"/>
                    </a:lnTo>
                    <a:lnTo>
                      <a:pt x="233" y="135"/>
                    </a:lnTo>
                    <a:lnTo>
                      <a:pt x="227" y="101"/>
                    </a:lnTo>
                    <a:lnTo>
                      <a:pt x="216" y="76"/>
                    </a:lnTo>
                    <a:lnTo>
                      <a:pt x="199" y="50"/>
                    </a:lnTo>
                    <a:lnTo>
                      <a:pt x="182" y="25"/>
                    </a:lnTo>
                    <a:lnTo>
                      <a:pt x="165" y="8"/>
                    </a:lnTo>
                    <a:lnTo>
                      <a:pt x="142" y="0"/>
                    </a:lnTo>
                    <a:lnTo>
                      <a:pt x="119" y="0"/>
                    </a:lnTo>
                    <a:lnTo>
                      <a:pt x="91" y="0"/>
                    </a:lnTo>
                    <a:lnTo>
                      <a:pt x="68" y="8"/>
                    </a:lnTo>
                    <a:lnTo>
                      <a:pt x="51" y="25"/>
                    </a:lnTo>
                    <a:lnTo>
                      <a:pt x="34" y="50"/>
                    </a:lnTo>
                    <a:lnTo>
                      <a:pt x="17" y="76"/>
                    </a:lnTo>
                    <a:lnTo>
                      <a:pt x="5" y="101"/>
                    </a:lnTo>
                    <a:lnTo>
                      <a:pt x="0" y="135"/>
                    </a:lnTo>
                    <a:lnTo>
                      <a:pt x="0" y="169"/>
                    </a:lnTo>
                    <a:lnTo>
                      <a:pt x="0" y="203"/>
                    </a:lnTo>
                    <a:lnTo>
                      <a:pt x="5" y="237"/>
                    </a:lnTo>
                    <a:lnTo>
                      <a:pt x="17" y="271"/>
                    </a:lnTo>
                    <a:lnTo>
                      <a:pt x="34" y="296"/>
                    </a:lnTo>
                    <a:lnTo>
                      <a:pt x="51" y="313"/>
                    </a:lnTo>
                    <a:lnTo>
                      <a:pt x="68" y="330"/>
                    </a:lnTo>
                    <a:lnTo>
                      <a:pt x="91" y="347"/>
                    </a:lnTo>
                    <a:lnTo>
                      <a:pt x="119" y="347"/>
                    </a:lnTo>
                    <a:close/>
                  </a:path>
                </a:pathLst>
              </a:custGeom>
              <a:solidFill>
                <a:srgbClr val="D1FF72"/>
              </a:solidFill>
              <a:ln w="9525">
                <a:noFill/>
                <a:round/>
                <a:headEnd/>
                <a:tailEnd/>
              </a:ln>
            </p:spPr>
            <p:txBody>
              <a:bodyPr/>
              <a:lstStyle/>
              <a:p>
                <a:endParaRPr lang="en-US"/>
              </a:p>
            </p:txBody>
          </p:sp>
          <p:sp>
            <p:nvSpPr>
              <p:cNvPr id="2158" name="Freeform 110"/>
              <p:cNvSpPr>
                <a:spLocks/>
              </p:cNvSpPr>
              <p:nvPr/>
            </p:nvSpPr>
            <p:spPr bwMode="auto">
              <a:xfrm>
                <a:off x="683" y="789"/>
                <a:ext cx="210" cy="322"/>
              </a:xfrm>
              <a:custGeom>
                <a:avLst/>
                <a:gdLst/>
                <a:ahLst/>
                <a:cxnLst>
                  <a:cxn ang="0">
                    <a:pos x="108" y="322"/>
                  </a:cxn>
                  <a:cxn ang="0">
                    <a:pos x="125" y="313"/>
                  </a:cxn>
                  <a:cxn ang="0">
                    <a:pos x="148" y="305"/>
                  </a:cxn>
                  <a:cxn ang="0">
                    <a:pos x="165" y="288"/>
                  </a:cxn>
                  <a:cxn ang="0">
                    <a:pos x="182" y="271"/>
                  </a:cxn>
                  <a:cxn ang="0">
                    <a:pos x="193" y="246"/>
                  </a:cxn>
                  <a:cxn ang="0">
                    <a:pos x="205" y="220"/>
                  </a:cxn>
                  <a:cxn ang="0">
                    <a:pos x="210" y="195"/>
                  </a:cxn>
                  <a:cxn ang="0">
                    <a:pos x="210" y="161"/>
                  </a:cxn>
                  <a:cxn ang="0">
                    <a:pos x="210" y="127"/>
                  </a:cxn>
                  <a:cxn ang="0">
                    <a:pos x="205" y="102"/>
                  </a:cxn>
                  <a:cxn ang="0">
                    <a:pos x="193" y="68"/>
                  </a:cxn>
                  <a:cxn ang="0">
                    <a:pos x="182" y="51"/>
                  </a:cxn>
                  <a:cxn ang="0">
                    <a:pos x="165" y="25"/>
                  </a:cxn>
                  <a:cxn ang="0">
                    <a:pos x="148" y="8"/>
                  </a:cxn>
                  <a:cxn ang="0">
                    <a:pos x="125" y="0"/>
                  </a:cxn>
                  <a:cxn ang="0">
                    <a:pos x="108" y="0"/>
                  </a:cxn>
                  <a:cxn ang="0">
                    <a:pos x="85" y="0"/>
                  </a:cxn>
                  <a:cxn ang="0">
                    <a:pos x="63" y="8"/>
                  </a:cxn>
                  <a:cxn ang="0">
                    <a:pos x="46" y="25"/>
                  </a:cxn>
                  <a:cxn ang="0">
                    <a:pos x="28" y="51"/>
                  </a:cxn>
                  <a:cxn ang="0">
                    <a:pos x="17" y="68"/>
                  </a:cxn>
                  <a:cxn ang="0">
                    <a:pos x="6" y="102"/>
                  </a:cxn>
                  <a:cxn ang="0">
                    <a:pos x="0" y="127"/>
                  </a:cxn>
                  <a:cxn ang="0">
                    <a:pos x="0" y="161"/>
                  </a:cxn>
                  <a:cxn ang="0">
                    <a:pos x="0" y="195"/>
                  </a:cxn>
                  <a:cxn ang="0">
                    <a:pos x="6" y="220"/>
                  </a:cxn>
                  <a:cxn ang="0">
                    <a:pos x="17" y="246"/>
                  </a:cxn>
                  <a:cxn ang="0">
                    <a:pos x="28" y="271"/>
                  </a:cxn>
                  <a:cxn ang="0">
                    <a:pos x="46" y="288"/>
                  </a:cxn>
                  <a:cxn ang="0">
                    <a:pos x="63" y="305"/>
                  </a:cxn>
                  <a:cxn ang="0">
                    <a:pos x="85" y="313"/>
                  </a:cxn>
                  <a:cxn ang="0">
                    <a:pos x="108" y="322"/>
                  </a:cxn>
                </a:cxnLst>
                <a:rect l="0" t="0" r="r" b="b"/>
                <a:pathLst>
                  <a:path w="210" h="322">
                    <a:moveTo>
                      <a:pt x="108" y="322"/>
                    </a:moveTo>
                    <a:lnTo>
                      <a:pt x="125" y="313"/>
                    </a:lnTo>
                    <a:lnTo>
                      <a:pt x="148" y="305"/>
                    </a:lnTo>
                    <a:lnTo>
                      <a:pt x="165" y="288"/>
                    </a:lnTo>
                    <a:lnTo>
                      <a:pt x="182" y="271"/>
                    </a:lnTo>
                    <a:lnTo>
                      <a:pt x="193" y="246"/>
                    </a:lnTo>
                    <a:lnTo>
                      <a:pt x="205" y="220"/>
                    </a:lnTo>
                    <a:lnTo>
                      <a:pt x="210" y="195"/>
                    </a:lnTo>
                    <a:lnTo>
                      <a:pt x="210" y="161"/>
                    </a:lnTo>
                    <a:lnTo>
                      <a:pt x="210" y="127"/>
                    </a:lnTo>
                    <a:lnTo>
                      <a:pt x="205" y="102"/>
                    </a:lnTo>
                    <a:lnTo>
                      <a:pt x="193" y="68"/>
                    </a:lnTo>
                    <a:lnTo>
                      <a:pt x="182" y="51"/>
                    </a:lnTo>
                    <a:lnTo>
                      <a:pt x="165" y="25"/>
                    </a:lnTo>
                    <a:lnTo>
                      <a:pt x="148" y="8"/>
                    </a:lnTo>
                    <a:lnTo>
                      <a:pt x="125" y="0"/>
                    </a:lnTo>
                    <a:lnTo>
                      <a:pt x="108" y="0"/>
                    </a:lnTo>
                    <a:lnTo>
                      <a:pt x="85" y="0"/>
                    </a:lnTo>
                    <a:lnTo>
                      <a:pt x="63" y="8"/>
                    </a:lnTo>
                    <a:lnTo>
                      <a:pt x="46" y="25"/>
                    </a:lnTo>
                    <a:lnTo>
                      <a:pt x="28" y="51"/>
                    </a:lnTo>
                    <a:lnTo>
                      <a:pt x="17" y="68"/>
                    </a:lnTo>
                    <a:lnTo>
                      <a:pt x="6" y="102"/>
                    </a:lnTo>
                    <a:lnTo>
                      <a:pt x="0" y="127"/>
                    </a:lnTo>
                    <a:lnTo>
                      <a:pt x="0" y="161"/>
                    </a:lnTo>
                    <a:lnTo>
                      <a:pt x="0" y="195"/>
                    </a:lnTo>
                    <a:lnTo>
                      <a:pt x="6" y="220"/>
                    </a:lnTo>
                    <a:lnTo>
                      <a:pt x="17" y="246"/>
                    </a:lnTo>
                    <a:lnTo>
                      <a:pt x="28" y="271"/>
                    </a:lnTo>
                    <a:lnTo>
                      <a:pt x="46" y="288"/>
                    </a:lnTo>
                    <a:lnTo>
                      <a:pt x="63" y="305"/>
                    </a:lnTo>
                    <a:lnTo>
                      <a:pt x="85" y="313"/>
                    </a:lnTo>
                    <a:lnTo>
                      <a:pt x="108" y="322"/>
                    </a:lnTo>
                    <a:close/>
                  </a:path>
                </a:pathLst>
              </a:custGeom>
              <a:solidFill>
                <a:srgbClr val="D3FF7C"/>
              </a:solidFill>
              <a:ln w="9525">
                <a:noFill/>
                <a:round/>
                <a:headEnd/>
                <a:tailEnd/>
              </a:ln>
            </p:spPr>
            <p:txBody>
              <a:bodyPr/>
              <a:lstStyle/>
              <a:p>
                <a:endParaRPr lang="en-US"/>
              </a:p>
            </p:txBody>
          </p:sp>
          <p:sp>
            <p:nvSpPr>
              <p:cNvPr id="2159" name="Freeform 111"/>
              <p:cNvSpPr>
                <a:spLocks/>
              </p:cNvSpPr>
              <p:nvPr/>
            </p:nvSpPr>
            <p:spPr bwMode="auto">
              <a:xfrm>
                <a:off x="694" y="806"/>
                <a:ext cx="188" cy="279"/>
              </a:xfrm>
              <a:custGeom>
                <a:avLst/>
                <a:gdLst/>
                <a:ahLst/>
                <a:cxnLst>
                  <a:cxn ang="0">
                    <a:pos x="97" y="279"/>
                  </a:cxn>
                  <a:cxn ang="0">
                    <a:pos x="114" y="279"/>
                  </a:cxn>
                  <a:cxn ang="0">
                    <a:pos x="131" y="271"/>
                  </a:cxn>
                  <a:cxn ang="0">
                    <a:pos x="148" y="254"/>
                  </a:cxn>
                  <a:cxn ang="0">
                    <a:pos x="165" y="237"/>
                  </a:cxn>
                  <a:cxn ang="0">
                    <a:pos x="177" y="220"/>
                  </a:cxn>
                  <a:cxn ang="0">
                    <a:pos x="182" y="195"/>
                  </a:cxn>
                  <a:cxn ang="0">
                    <a:pos x="188" y="169"/>
                  </a:cxn>
                  <a:cxn ang="0">
                    <a:pos x="188" y="135"/>
                  </a:cxn>
                  <a:cxn ang="0">
                    <a:pos x="188" y="110"/>
                  </a:cxn>
                  <a:cxn ang="0">
                    <a:pos x="182" y="85"/>
                  </a:cxn>
                  <a:cxn ang="0">
                    <a:pos x="177" y="59"/>
                  </a:cxn>
                  <a:cxn ang="0">
                    <a:pos x="165" y="42"/>
                  </a:cxn>
                  <a:cxn ang="0">
                    <a:pos x="148" y="17"/>
                  </a:cxn>
                  <a:cxn ang="0">
                    <a:pos x="131" y="8"/>
                  </a:cxn>
                  <a:cxn ang="0">
                    <a:pos x="114" y="0"/>
                  </a:cxn>
                  <a:cxn ang="0">
                    <a:pos x="97" y="0"/>
                  </a:cxn>
                  <a:cxn ang="0">
                    <a:pos x="74" y="0"/>
                  </a:cxn>
                  <a:cxn ang="0">
                    <a:pos x="57" y="8"/>
                  </a:cxn>
                  <a:cxn ang="0">
                    <a:pos x="40" y="17"/>
                  </a:cxn>
                  <a:cxn ang="0">
                    <a:pos x="29" y="42"/>
                  </a:cxn>
                  <a:cxn ang="0">
                    <a:pos x="17" y="59"/>
                  </a:cxn>
                  <a:cxn ang="0">
                    <a:pos x="6" y="85"/>
                  </a:cxn>
                  <a:cxn ang="0">
                    <a:pos x="0" y="110"/>
                  </a:cxn>
                  <a:cxn ang="0">
                    <a:pos x="0" y="135"/>
                  </a:cxn>
                  <a:cxn ang="0">
                    <a:pos x="0" y="169"/>
                  </a:cxn>
                  <a:cxn ang="0">
                    <a:pos x="6" y="195"/>
                  </a:cxn>
                  <a:cxn ang="0">
                    <a:pos x="17" y="220"/>
                  </a:cxn>
                  <a:cxn ang="0">
                    <a:pos x="29" y="237"/>
                  </a:cxn>
                  <a:cxn ang="0">
                    <a:pos x="40" y="254"/>
                  </a:cxn>
                  <a:cxn ang="0">
                    <a:pos x="57" y="271"/>
                  </a:cxn>
                  <a:cxn ang="0">
                    <a:pos x="74" y="279"/>
                  </a:cxn>
                  <a:cxn ang="0">
                    <a:pos x="97" y="279"/>
                  </a:cxn>
                </a:cxnLst>
                <a:rect l="0" t="0" r="r" b="b"/>
                <a:pathLst>
                  <a:path w="188" h="279">
                    <a:moveTo>
                      <a:pt x="97" y="279"/>
                    </a:moveTo>
                    <a:lnTo>
                      <a:pt x="114" y="279"/>
                    </a:lnTo>
                    <a:lnTo>
                      <a:pt x="131" y="271"/>
                    </a:lnTo>
                    <a:lnTo>
                      <a:pt x="148" y="254"/>
                    </a:lnTo>
                    <a:lnTo>
                      <a:pt x="165" y="237"/>
                    </a:lnTo>
                    <a:lnTo>
                      <a:pt x="177" y="220"/>
                    </a:lnTo>
                    <a:lnTo>
                      <a:pt x="182" y="195"/>
                    </a:lnTo>
                    <a:lnTo>
                      <a:pt x="188" y="169"/>
                    </a:lnTo>
                    <a:lnTo>
                      <a:pt x="188" y="135"/>
                    </a:lnTo>
                    <a:lnTo>
                      <a:pt x="188" y="110"/>
                    </a:lnTo>
                    <a:lnTo>
                      <a:pt x="182" y="85"/>
                    </a:lnTo>
                    <a:lnTo>
                      <a:pt x="177" y="59"/>
                    </a:lnTo>
                    <a:lnTo>
                      <a:pt x="165" y="42"/>
                    </a:lnTo>
                    <a:lnTo>
                      <a:pt x="148" y="17"/>
                    </a:lnTo>
                    <a:lnTo>
                      <a:pt x="131" y="8"/>
                    </a:lnTo>
                    <a:lnTo>
                      <a:pt x="114" y="0"/>
                    </a:lnTo>
                    <a:lnTo>
                      <a:pt x="97" y="0"/>
                    </a:lnTo>
                    <a:lnTo>
                      <a:pt x="74" y="0"/>
                    </a:lnTo>
                    <a:lnTo>
                      <a:pt x="57" y="8"/>
                    </a:lnTo>
                    <a:lnTo>
                      <a:pt x="40" y="17"/>
                    </a:lnTo>
                    <a:lnTo>
                      <a:pt x="29" y="42"/>
                    </a:lnTo>
                    <a:lnTo>
                      <a:pt x="17" y="59"/>
                    </a:lnTo>
                    <a:lnTo>
                      <a:pt x="6" y="85"/>
                    </a:lnTo>
                    <a:lnTo>
                      <a:pt x="0" y="110"/>
                    </a:lnTo>
                    <a:lnTo>
                      <a:pt x="0" y="135"/>
                    </a:lnTo>
                    <a:lnTo>
                      <a:pt x="0" y="169"/>
                    </a:lnTo>
                    <a:lnTo>
                      <a:pt x="6" y="195"/>
                    </a:lnTo>
                    <a:lnTo>
                      <a:pt x="17" y="220"/>
                    </a:lnTo>
                    <a:lnTo>
                      <a:pt x="29" y="237"/>
                    </a:lnTo>
                    <a:lnTo>
                      <a:pt x="40" y="254"/>
                    </a:lnTo>
                    <a:lnTo>
                      <a:pt x="57" y="271"/>
                    </a:lnTo>
                    <a:lnTo>
                      <a:pt x="74" y="279"/>
                    </a:lnTo>
                    <a:lnTo>
                      <a:pt x="97" y="279"/>
                    </a:lnTo>
                    <a:close/>
                  </a:path>
                </a:pathLst>
              </a:custGeom>
              <a:solidFill>
                <a:srgbClr val="D6FF87"/>
              </a:solidFill>
              <a:ln w="9525">
                <a:noFill/>
                <a:round/>
                <a:headEnd/>
                <a:tailEnd/>
              </a:ln>
            </p:spPr>
            <p:txBody>
              <a:bodyPr/>
              <a:lstStyle/>
              <a:p>
                <a:endParaRPr lang="en-US"/>
              </a:p>
            </p:txBody>
          </p:sp>
          <p:sp>
            <p:nvSpPr>
              <p:cNvPr id="2160" name="Freeform 112"/>
              <p:cNvSpPr>
                <a:spLocks/>
              </p:cNvSpPr>
              <p:nvPr/>
            </p:nvSpPr>
            <p:spPr bwMode="auto">
              <a:xfrm>
                <a:off x="706" y="814"/>
                <a:ext cx="165" cy="254"/>
              </a:xfrm>
              <a:custGeom>
                <a:avLst/>
                <a:gdLst/>
                <a:ahLst/>
                <a:cxnLst>
                  <a:cxn ang="0">
                    <a:pos x="79" y="254"/>
                  </a:cxn>
                  <a:cxn ang="0">
                    <a:pos x="96" y="246"/>
                  </a:cxn>
                  <a:cxn ang="0">
                    <a:pos x="114" y="246"/>
                  </a:cxn>
                  <a:cxn ang="0">
                    <a:pos x="131" y="229"/>
                  </a:cxn>
                  <a:cxn ang="0">
                    <a:pos x="142" y="212"/>
                  </a:cxn>
                  <a:cxn ang="0">
                    <a:pos x="153" y="195"/>
                  </a:cxn>
                  <a:cxn ang="0">
                    <a:pos x="159" y="178"/>
                  </a:cxn>
                  <a:cxn ang="0">
                    <a:pos x="165" y="153"/>
                  </a:cxn>
                  <a:cxn ang="0">
                    <a:pos x="165" y="127"/>
                  </a:cxn>
                  <a:cxn ang="0">
                    <a:pos x="165" y="102"/>
                  </a:cxn>
                  <a:cxn ang="0">
                    <a:pos x="159" y="77"/>
                  </a:cxn>
                  <a:cxn ang="0">
                    <a:pos x="153" y="51"/>
                  </a:cxn>
                  <a:cxn ang="0">
                    <a:pos x="142" y="34"/>
                  </a:cxn>
                  <a:cxn ang="0">
                    <a:pos x="131" y="26"/>
                  </a:cxn>
                  <a:cxn ang="0">
                    <a:pos x="114" y="9"/>
                  </a:cxn>
                  <a:cxn ang="0">
                    <a:pos x="96" y="0"/>
                  </a:cxn>
                  <a:cxn ang="0">
                    <a:pos x="79" y="0"/>
                  </a:cxn>
                  <a:cxn ang="0">
                    <a:pos x="62" y="0"/>
                  </a:cxn>
                  <a:cxn ang="0">
                    <a:pos x="51" y="9"/>
                  </a:cxn>
                  <a:cxn ang="0">
                    <a:pos x="34" y="26"/>
                  </a:cxn>
                  <a:cxn ang="0">
                    <a:pos x="23" y="34"/>
                  </a:cxn>
                  <a:cxn ang="0">
                    <a:pos x="11" y="51"/>
                  </a:cxn>
                  <a:cxn ang="0">
                    <a:pos x="5" y="77"/>
                  </a:cxn>
                  <a:cxn ang="0">
                    <a:pos x="0" y="102"/>
                  </a:cxn>
                  <a:cxn ang="0">
                    <a:pos x="0" y="127"/>
                  </a:cxn>
                  <a:cxn ang="0">
                    <a:pos x="0" y="153"/>
                  </a:cxn>
                  <a:cxn ang="0">
                    <a:pos x="5" y="178"/>
                  </a:cxn>
                  <a:cxn ang="0">
                    <a:pos x="11" y="195"/>
                  </a:cxn>
                  <a:cxn ang="0">
                    <a:pos x="23" y="212"/>
                  </a:cxn>
                  <a:cxn ang="0">
                    <a:pos x="34" y="229"/>
                  </a:cxn>
                  <a:cxn ang="0">
                    <a:pos x="51" y="246"/>
                  </a:cxn>
                  <a:cxn ang="0">
                    <a:pos x="62" y="246"/>
                  </a:cxn>
                  <a:cxn ang="0">
                    <a:pos x="79" y="254"/>
                  </a:cxn>
                </a:cxnLst>
                <a:rect l="0" t="0" r="r" b="b"/>
                <a:pathLst>
                  <a:path w="165" h="254">
                    <a:moveTo>
                      <a:pt x="79" y="254"/>
                    </a:moveTo>
                    <a:lnTo>
                      <a:pt x="96" y="246"/>
                    </a:lnTo>
                    <a:lnTo>
                      <a:pt x="114" y="246"/>
                    </a:lnTo>
                    <a:lnTo>
                      <a:pt x="131" y="229"/>
                    </a:lnTo>
                    <a:lnTo>
                      <a:pt x="142" y="212"/>
                    </a:lnTo>
                    <a:lnTo>
                      <a:pt x="153" y="195"/>
                    </a:lnTo>
                    <a:lnTo>
                      <a:pt x="159" y="178"/>
                    </a:lnTo>
                    <a:lnTo>
                      <a:pt x="165" y="153"/>
                    </a:lnTo>
                    <a:lnTo>
                      <a:pt x="165" y="127"/>
                    </a:lnTo>
                    <a:lnTo>
                      <a:pt x="165" y="102"/>
                    </a:lnTo>
                    <a:lnTo>
                      <a:pt x="159" y="77"/>
                    </a:lnTo>
                    <a:lnTo>
                      <a:pt x="153" y="51"/>
                    </a:lnTo>
                    <a:lnTo>
                      <a:pt x="142" y="34"/>
                    </a:lnTo>
                    <a:lnTo>
                      <a:pt x="131" y="26"/>
                    </a:lnTo>
                    <a:lnTo>
                      <a:pt x="114" y="9"/>
                    </a:lnTo>
                    <a:lnTo>
                      <a:pt x="96" y="0"/>
                    </a:lnTo>
                    <a:lnTo>
                      <a:pt x="79" y="0"/>
                    </a:lnTo>
                    <a:lnTo>
                      <a:pt x="62" y="0"/>
                    </a:lnTo>
                    <a:lnTo>
                      <a:pt x="51" y="9"/>
                    </a:lnTo>
                    <a:lnTo>
                      <a:pt x="34" y="26"/>
                    </a:lnTo>
                    <a:lnTo>
                      <a:pt x="23" y="34"/>
                    </a:lnTo>
                    <a:lnTo>
                      <a:pt x="11" y="51"/>
                    </a:lnTo>
                    <a:lnTo>
                      <a:pt x="5" y="77"/>
                    </a:lnTo>
                    <a:lnTo>
                      <a:pt x="0" y="102"/>
                    </a:lnTo>
                    <a:lnTo>
                      <a:pt x="0" y="127"/>
                    </a:lnTo>
                    <a:lnTo>
                      <a:pt x="0" y="153"/>
                    </a:lnTo>
                    <a:lnTo>
                      <a:pt x="5" y="178"/>
                    </a:lnTo>
                    <a:lnTo>
                      <a:pt x="11" y="195"/>
                    </a:lnTo>
                    <a:lnTo>
                      <a:pt x="23" y="212"/>
                    </a:lnTo>
                    <a:lnTo>
                      <a:pt x="34" y="229"/>
                    </a:lnTo>
                    <a:lnTo>
                      <a:pt x="51" y="246"/>
                    </a:lnTo>
                    <a:lnTo>
                      <a:pt x="62" y="246"/>
                    </a:lnTo>
                    <a:lnTo>
                      <a:pt x="79" y="254"/>
                    </a:lnTo>
                    <a:close/>
                  </a:path>
                </a:pathLst>
              </a:custGeom>
              <a:solidFill>
                <a:srgbClr val="D8FF8E"/>
              </a:solidFill>
              <a:ln w="9525">
                <a:noFill/>
                <a:round/>
                <a:headEnd/>
                <a:tailEnd/>
              </a:ln>
            </p:spPr>
            <p:txBody>
              <a:bodyPr/>
              <a:lstStyle/>
              <a:p>
                <a:endParaRPr lang="en-US"/>
              </a:p>
            </p:txBody>
          </p:sp>
          <p:sp>
            <p:nvSpPr>
              <p:cNvPr id="2161" name="Freeform 113"/>
              <p:cNvSpPr>
                <a:spLocks/>
              </p:cNvSpPr>
              <p:nvPr/>
            </p:nvSpPr>
            <p:spPr bwMode="auto">
              <a:xfrm>
                <a:off x="717" y="831"/>
                <a:ext cx="142" cy="212"/>
              </a:xfrm>
              <a:custGeom>
                <a:avLst/>
                <a:gdLst/>
                <a:ahLst/>
                <a:cxnLst>
                  <a:cxn ang="0">
                    <a:pos x="74" y="212"/>
                  </a:cxn>
                  <a:cxn ang="0">
                    <a:pos x="85" y="212"/>
                  </a:cxn>
                  <a:cxn ang="0">
                    <a:pos x="97" y="204"/>
                  </a:cxn>
                  <a:cxn ang="0">
                    <a:pos x="114" y="195"/>
                  </a:cxn>
                  <a:cxn ang="0">
                    <a:pos x="125" y="187"/>
                  </a:cxn>
                  <a:cxn ang="0">
                    <a:pos x="131" y="170"/>
                  </a:cxn>
                  <a:cxn ang="0">
                    <a:pos x="137" y="153"/>
                  </a:cxn>
                  <a:cxn ang="0">
                    <a:pos x="142" y="127"/>
                  </a:cxn>
                  <a:cxn ang="0">
                    <a:pos x="142" y="110"/>
                  </a:cxn>
                  <a:cxn ang="0">
                    <a:pos x="142" y="85"/>
                  </a:cxn>
                  <a:cxn ang="0">
                    <a:pos x="137" y="60"/>
                  </a:cxn>
                  <a:cxn ang="0">
                    <a:pos x="131" y="43"/>
                  </a:cxn>
                  <a:cxn ang="0">
                    <a:pos x="125" y="26"/>
                  </a:cxn>
                  <a:cxn ang="0">
                    <a:pos x="114" y="17"/>
                  </a:cxn>
                  <a:cxn ang="0">
                    <a:pos x="97" y="9"/>
                  </a:cxn>
                  <a:cxn ang="0">
                    <a:pos x="85" y="0"/>
                  </a:cxn>
                  <a:cxn ang="0">
                    <a:pos x="74" y="0"/>
                  </a:cxn>
                  <a:cxn ang="0">
                    <a:pos x="57" y="0"/>
                  </a:cxn>
                  <a:cxn ang="0">
                    <a:pos x="46" y="9"/>
                  </a:cxn>
                  <a:cxn ang="0">
                    <a:pos x="29" y="17"/>
                  </a:cxn>
                  <a:cxn ang="0">
                    <a:pos x="17" y="26"/>
                  </a:cxn>
                  <a:cxn ang="0">
                    <a:pos x="12" y="43"/>
                  </a:cxn>
                  <a:cxn ang="0">
                    <a:pos x="6" y="60"/>
                  </a:cxn>
                  <a:cxn ang="0">
                    <a:pos x="0" y="85"/>
                  </a:cxn>
                  <a:cxn ang="0">
                    <a:pos x="0" y="110"/>
                  </a:cxn>
                  <a:cxn ang="0">
                    <a:pos x="0" y="127"/>
                  </a:cxn>
                  <a:cxn ang="0">
                    <a:pos x="6" y="153"/>
                  </a:cxn>
                  <a:cxn ang="0">
                    <a:pos x="12" y="170"/>
                  </a:cxn>
                  <a:cxn ang="0">
                    <a:pos x="17" y="187"/>
                  </a:cxn>
                  <a:cxn ang="0">
                    <a:pos x="29" y="195"/>
                  </a:cxn>
                  <a:cxn ang="0">
                    <a:pos x="46" y="204"/>
                  </a:cxn>
                  <a:cxn ang="0">
                    <a:pos x="57" y="212"/>
                  </a:cxn>
                  <a:cxn ang="0">
                    <a:pos x="74" y="212"/>
                  </a:cxn>
                </a:cxnLst>
                <a:rect l="0" t="0" r="r" b="b"/>
                <a:pathLst>
                  <a:path w="142" h="212">
                    <a:moveTo>
                      <a:pt x="74" y="212"/>
                    </a:moveTo>
                    <a:lnTo>
                      <a:pt x="85" y="212"/>
                    </a:lnTo>
                    <a:lnTo>
                      <a:pt x="97" y="204"/>
                    </a:lnTo>
                    <a:lnTo>
                      <a:pt x="114" y="195"/>
                    </a:lnTo>
                    <a:lnTo>
                      <a:pt x="125" y="187"/>
                    </a:lnTo>
                    <a:lnTo>
                      <a:pt x="131" y="170"/>
                    </a:lnTo>
                    <a:lnTo>
                      <a:pt x="137" y="153"/>
                    </a:lnTo>
                    <a:lnTo>
                      <a:pt x="142" y="127"/>
                    </a:lnTo>
                    <a:lnTo>
                      <a:pt x="142" y="110"/>
                    </a:lnTo>
                    <a:lnTo>
                      <a:pt x="142" y="85"/>
                    </a:lnTo>
                    <a:lnTo>
                      <a:pt x="137" y="60"/>
                    </a:lnTo>
                    <a:lnTo>
                      <a:pt x="131" y="43"/>
                    </a:lnTo>
                    <a:lnTo>
                      <a:pt x="125" y="26"/>
                    </a:lnTo>
                    <a:lnTo>
                      <a:pt x="114" y="17"/>
                    </a:lnTo>
                    <a:lnTo>
                      <a:pt x="97" y="9"/>
                    </a:lnTo>
                    <a:lnTo>
                      <a:pt x="85" y="0"/>
                    </a:lnTo>
                    <a:lnTo>
                      <a:pt x="74" y="0"/>
                    </a:lnTo>
                    <a:lnTo>
                      <a:pt x="57" y="0"/>
                    </a:lnTo>
                    <a:lnTo>
                      <a:pt x="46" y="9"/>
                    </a:lnTo>
                    <a:lnTo>
                      <a:pt x="29" y="17"/>
                    </a:lnTo>
                    <a:lnTo>
                      <a:pt x="17" y="26"/>
                    </a:lnTo>
                    <a:lnTo>
                      <a:pt x="12" y="43"/>
                    </a:lnTo>
                    <a:lnTo>
                      <a:pt x="6" y="60"/>
                    </a:lnTo>
                    <a:lnTo>
                      <a:pt x="0" y="85"/>
                    </a:lnTo>
                    <a:lnTo>
                      <a:pt x="0" y="110"/>
                    </a:lnTo>
                    <a:lnTo>
                      <a:pt x="0" y="127"/>
                    </a:lnTo>
                    <a:lnTo>
                      <a:pt x="6" y="153"/>
                    </a:lnTo>
                    <a:lnTo>
                      <a:pt x="12" y="170"/>
                    </a:lnTo>
                    <a:lnTo>
                      <a:pt x="17" y="187"/>
                    </a:lnTo>
                    <a:lnTo>
                      <a:pt x="29" y="195"/>
                    </a:lnTo>
                    <a:lnTo>
                      <a:pt x="46" y="204"/>
                    </a:lnTo>
                    <a:lnTo>
                      <a:pt x="57" y="212"/>
                    </a:lnTo>
                    <a:lnTo>
                      <a:pt x="74" y="212"/>
                    </a:lnTo>
                    <a:close/>
                  </a:path>
                </a:pathLst>
              </a:custGeom>
              <a:solidFill>
                <a:srgbClr val="DBFF99"/>
              </a:solidFill>
              <a:ln w="9525">
                <a:noFill/>
                <a:round/>
                <a:headEnd/>
                <a:tailEnd/>
              </a:ln>
            </p:spPr>
            <p:txBody>
              <a:bodyPr/>
              <a:lstStyle/>
              <a:p>
                <a:endParaRPr lang="en-US"/>
              </a:p>
            </p:txBody>
          </p:sp>
          <p:sp>
            <p:nvSpPr>
              <p:cNvPr id="2162" name="Freeform 114"/>
              <p:cNvSpPr>
                <a:spLocks/>
              </p:cNvSpPr>
              <p:nvPr/>
            </p:nvSpPr>
            <p:spPr bwMode="auto">
              <a:xfrm>
                <a:off x="729" y="840"/>
                <a:ext cx="119" cy="186"/>
              </a:xfrm>
              <a:custGeom>
                <a:avLst/>
                <a:gdLst/>
                <a:ahLst/>
                <a:cxnLst>
                  <a:cxn ang="0">
                    <a:pos x="62" y="186"/>
                  </a:cxn>
                  <a:cxn ang="0">
                    <a:pos x="73" y="186"/>
                  </a:cxn>
                  <a:cxn ang="0">
                    <a:pos x="85" y="178"/>
                  </a:cxn>
                  <a:cxn ang="0">
                    <a:pos x="96" y="169"/>
                  </a:cxn>
                  <a:cxn ang="0">
                    <a:pos x="102" y="161"/>
                  </a:cxn>
                  <a:cxn ang="0">
                    <a:pos x="113" y="144"/>
                  </a:cxn>
                  <a:cxn ang="0">
                    <a:pos x="119" y="127"/>
                  </a:cxn>
                  <a:cxn ang="0">
                    <a:pos x="119" y="110"/>
                  </a:cxn>
                  <a:cxn ang="0">
                    <a:pos x="119" y="93"/>
                  </a:cxn>
                  <a:cxn ang="0">
                    <a:pos x="119" y="76"/>
                  </a:cxn>
                  <a:cxn ang="0">
                    <a:pos x="119" y="59"/>
                  </a:cxn>
                  <a:cxn ang="0">
                    <a:pos x="113" y="42"/>
                  </a:cxn>
                  <a:cxn ang="0">
                    <a:pos x="102" y="25"/>
                  </a:cxn>
                  <a:cxn ang="0">
                    <a:pos x="96" y="17"/>
                  </a:cxn>
                  <a:cxn ang="0">
                    <a:pos x="85" y="8"/>
                  </a:cxn>
                  <a:cxn ang="0">
                    <a:pos x="73" y="0"/>
                  </a:cxn>
                  <a:cxn ang="0">
                    <a:pos x="62" y="0"/>
                  </a:cxn>
                  <a:cxn ang="0">
                    <a:pos x="45" y="0"/>
                  </a:cxn>
                  <a:cxn ang="0">
                    <a:pos x="34" y="8"/>
                  </a:cxn>
                  <a:cxn ang="0">
                    <a:pos x="22" y="17"/>
                  </a:cxn>
                  <a:cxn ang="0">
                    <a:pos x="17" y="25"/>
                  </a:cxn>
                  <a:cxn ang="0">
                    <a:pos x="11" y="42"/>
                  </a:cxn>
                  <a:cxn ang="0">
                    <a:pos x="0" y="59"/>
                  </a:cxn>
                  <a:cxn ang="0">
                    <a:pos x="0" y="76"/>
                  </a:cxn>
                  <a:cxn ang="0">
                    <a:pos x="0" y="93"/>
                  </a:cxn>
                  <a:cxn ang="0">
                    <a:pos x="0" y="110"/>
                  </a:cxn>
                  <a:cxn ang="0">
                    <a:pos x="0" y="127"/>
                  </a:cxn>
                  <a:cxn ang="0">
                    <a:pos x="11" y="144"/>
                  </a:cxn>
                  <a:cxn ang="0">
                    <a:pos x="17" y="161"/>
                  </a:cxn>
                  <a:cxn ang="0">
                    <a:pos x="22" y="169"/>
                  </a:cxn>
                  <a:cxn ang="0">
                    <a:pos x="34" y="178"/>
                  </a:cxn>
                  <a:cxn ang="0">
                    <a:pos x="45" y="186"/>
                  </a:cxn>
                  <a:cxn ang="0">
                    <a:pos x="62" y="186"/>
                  </a:cxn>
                </a:cxnLst>
                <a:rect l="0" t="0" r="r" b="b"/>
                <a:pathLst>
                  <a:path w="119" h="186">
                    <a:moveTo>
                      <a:pt x="62" y="186"/>
                    </a:moveTo>
                    <a:lnTo>
                      <a:pt x="73" y="186"/>
                    </a:lnTo>
                    <a:lnTo>
                      <a:pt x="85" y="178"/>
                    </a:lnTo>
                    <a:lnTo>
                      <a:pt x="96" y="169"/>
                    </a:lnTo>
                    <a:lnTo>
                      <a:pt x="102" y="161"/>
                    </a:lnTo>
                    <a:lnTo>
                      <a:pt x="113" y="144"/>
                    </a:lnTo>
                    <a:lnTo>
                      <a:pt x="119" y="127"/>
                    </a:lnTo>
                    <a:lnTo>
                      <a:pt x="119" y="110"/>
                    </a:lnTo>
                    <a:lnTo>
                      <a:pt x="119" y="93"/>
                    </a:lnTo>
                    <a:lnTo>
                      <a:pt x="119" y="76"/>
                    </a:lnTo>
                    <a:lnTo>
                      <a:pt x="119" y="59"/>
                    </a:lnTo>
                    <a:lnTo>
                      <a:pt x="113" y="42"/>
                    </a:lnTo>
                    <a:lnTo>
                      <a:pt x="102" y="25"/>
                    </a:lnTo>
                    <a:lnTo>
                      <a:pt x="96" y="17"/>
                    </a:lnTo>
                    <a:lnTo>
                      <a:pt x="85" y="8"/>
                    </a:lnTo>
                    <a:lnTo>
                      <a:pt x="73" y="0"/>
                    </a:lnTo>
                    <a:lnTo>
                      <a:pt x="62" y="0"/>
                    </a:lnTo>
                    <a:lnTo>
                      <a:pt x="45" y="0"/>
                    </a:lnTo>
                    <a:lnTo>
                      <a:pt x="34" y="8"/>
                    </a:lnTo>
                    <a:lnTo>
                      <a:pt x="22" y="17"/>
                    </a:lnTo>
                    <a:lnTo>
                      <a:pt x="17" y="25"/>
                    </a:lnTo>
                    <a:lnTo>
                      <a:pt x="11" y="42"/>
                    </a:lnTo>
                    <a:lnTo>
                      <a:pt x="0" y="59"/>
                    </a:lnTo>
                    <a:lnTo>
                      <a:pt x="0" y="76"/>
                    </a:lnTo>
                    <a:lnTo>
                      <a:pt x="0" y="93"/>
                    </a:lnTo>
                    <a:lnTo>
                      <a:pt x="0" y="110"/>
                    </a:lnTo>
                    <a:lnTo>
                      <a:pt x="0" y="127"/>
                    </a:lnTo>
                    <a:lnTo>
                      <a:pt x="11" y="144"/>
                    </a:lnTo>
                    <a:lnTo>
                      <a:pt x="17" y="161"/>
                    </a:lnTo>
                    <a:lnTo>
                      <a:pt x="22" y="169"/>
                    </a:lnTo>
                    <a:lnTo>
                      <a:pt x="34" y="178"/>
                    </a:lnTo>
                    <a:lnTo>
                      <a:pt x="45" y="186"/>
                    </a:lnTo>
                    <a:lnTo>
                      <a:pt x="62" y="186"/>
                    </a:lnTo>
                    <a:close/>
                  </a:path>
                </a:pathLst>
              </a:custGeom>
              <a:solidFill>
                <a:srgbClr val="DDFFA0"/>
              </a:solidFill>
              <a:ln w="9525">
                <a:noFill/>
                <a:round/>
                <a:headEnd/>
                <a:tailEnd/>
              </a:ln>
            </p:spPr>
            <p:txBody>
              <a:bodyPr/>
              <a:lstStyle/>
              <a:p>
                <a:endParaRPr lang="en-US"/>
              </a:p>
            </p:txBody>
          </p:sp>
          <p:sp>
            <p:nvSpPr>
              <p:cNvPr id="2163" name="Freeform 115"/>
              <p:cNvSpPr>
                <a:spLocks/>
              </p:cNvSpPr>
              <p:nvPr/>
            </p:nvSpPr>
            <p:spPr bwMode="auto">
              <a:xfrm>
                <a:off x="740" y="857"/>
                <a:ext cx="97" cy="144"/>
              </a:xfrm>
              <a:custGeom>
                <a:avLst/>
                <a:gdLst/>
                <a:ahLst/>
                <a:cxnLst>
                  <a:cxn ang="0">
                    <a:pos x="51" y="144"/>
                  </a:cxn>
                  <a:cxn ang="0">
                    <a:pos x="57" y="144"/>
                  </a:cxn>
                  <a:cxn ang="0">
                    <a:pos x="68" y="144"/>
                  </a:cxn>
                  <a:cxn ang="0">
                    <a:pos x="80" y="135"/>
                  </a:cxn>
                  <a:cxn ang="0">
                    <a:pos x="85" y="127"/>
                  </a:cxn>
                  <a:cxn ang="0">
                    <a:pos x="91" y="118"/>
                  </a:cxn>
                  <a:cxn ang="0">
                    <a:pos x="97" y="101"/>
                  </a:cxn>
                  <a:cxn ang="0">
                    <a:pos x="97" y="84"/>
                  </a:cxn>
                  <a:cxn ang="0">
                    <a:pos x="97" y="76"/>
                  </a:cxn>
                  <a:cxn ang="0">
                    <a:pos x="97" y="59"/>
                  </a:cxn>
                  <a:cxn ang="0">
                    <a:pos x="97" y="42"/>
                  </a:cxn>
                  <a:cxn ang="0">
                    <a:pos x="91" y="34"/>
                  </a:cxn>
                  <a:cxn ang="0">
                    <a:pos x="85" y="17"/>
                  </a:cxn>
                  <a:cxn ang="0">
                    <a:pos x="80" y="8"/>
                  </a:cxn>
                  <a:cxn ang="0">
                    <a:pos x="68" y="0"/>
                  </a:cxn>
                  <a:cxn ang="0">
                    <a:pos x="57" y="0"/>
                  </a:cxn>
                  <a:cxn ang="0">
                    <a:pos x="51" y="0"/>
                  </a:cxn>
                  <a:cxn ang="0">
                    <a:pos x="40" y="0"/>
                  </a:cxn>
                  <a:cxn ang="0">
                    <a:pos x="28" y="0"/>
                  </a:cxn>
                  <a:cxn ang="0">
                    <a:pos x="23" y="8"/>
                  </a:cxn>
                  <a:cxn ang="0">
                    <a:pos x="11" y="17"/>
                  </a:cxn>
                  <a:cxn ang="0">
                    <a:pos x="6" y="34"/>
                  </a:cxn>
                  <a:cxn ang="0">
                    <a:pos x="0" y="42"/>
                  </a:cxn>
                  <a:cxn ang="0">
                    <a:pos x="0" y="59"/>
                  </a:cxn>
                  <a:cxn ang="0">
                    <a:pos x="0" y="76"/>
                  </a:cxn>
                  <a:cxn ang="0">
                    <a:pos x="0" y="84"/>
                  </a:cxn>
                  <a:cxn ang="0">
                    <a:pos x="0" y="101"/>
                  </a:cxn>
                  <a:cxn ang="0">
                    <a:pos x="6" y="118"/>
                  </a:cxn>
                  <a:cxn ang="0">
                    <a:pos x="11" y="127"/>
                  </a:cxn>
                  <a:cxn ang="0">
                    <a:pos x="23" y="135"/>
                  </a:cxn>
                  <a:cxn ang="0">
                    <a:pos x="28" y="144"/>
                  </a:cxn>
                  <a:cxn ang="0">
                    <a:pos x="40" y="144"/>
                  </a:cxn>
                  <a:cxn ang="0">
                    <a:pos x="51" y="144"/>
                  </a:cxn>
                </a:cxnLst>
                <a:rect l="0" t="0" r="r" b="b"/>
                <a:pathLst>
                  <a:path w="97" h="144">
                    <a:moveTo>
                      <a:pt x="51" y="144"/>
                    </a:moveTo>
                    <a:lnTo>
                      <a:pt x="57" y="144"/>
                    </a:lnTo>
                    <a:lnTo>
                      <a:pt x="68" y="144"/>
                    </a:lnTo>
                    <a:lnTo>
                      <a:pt x="80" y="135"/>
                    </a:lnTo>
                    <a:lnTo>
                      <a:pt x="85" y="127"/>
                    </a:lnTo>
                    <a:lnTo>
                      <a:pt x="91" y="118"/>
                    </a:lnTo>
                    <a:lnTo>
                      <a:pt x="97" y="101"/>
                    </a:lnTo>
                    <a:lnTo>
                      <a:pt x="97" y="84"/>
                    </a:lnTo>
                    <a:lnTo>
                      <a:pt x="97" y="76"/>
                    </a:lnTo>
                    <a:lnTo>
                      <a:pt x="97" y="59"/>
                    </a:lnTo>
                    <a:lnTo>
                      <a:pt x="97" y="42"/>
                    </a:lnTo>
                    <a:lnTo>
                      <a:pt x="91" y="34"/>
                    </a:lnTo>
                    <a:lnTo>
                      <a:pt x="85" y="17"/>
                    </a:lnTo>
                    <a:lnTo>
                      <a:pt x="80" y="8"/>
                    </a:lnTo>
                    <a:lnTo>
                      <a:pt x="68" y="0"/>
                    </a:lnTo>
                    <a:lnTo>
                      <a:pt x="57" y="0"/>
                    </a:lnTo>
                    <a:lnTo>
                      <a:pt x="51" y="0"/>
                    </a:lnTo>
                    <a:lnTo>
                      <a:pt x="40" y="0"/>
                    </a:lnTo>
                    <a:lnTo>
                      <a:pt x="28" y="0"/>
                    </a:lnTo>
                    <a:lnTo>
                      <a:pt x="23" y="8"/>
                    </a:lnTo>
                    <a:lnTo>
                      <a:pt x="11" y="17"/>
                    </a:lnTo>
                    <a:lnTo>
                      <a:pt x="6" y="34"/>
                    </a:lnTo>
                    <a:lnTo>
                      <a:pt x="0" y="42"/>
                    </a:lnTo>
                    <a:lnTo>
                      <a:pt x="0" y="59"/>
                    </a:lnTo>
                    <a:lnTo>
                      <a:pt x="0" y="76"/>
                    </a:lnTo>
                    <a:lnTo>
                      <a:pt x="0" y="84"/>
                    </a:lnTo>
                    <a:lnTo>
                      <a:pt x="0" y="101"/>
                    </a:lnTo>
                    <a:lnTo>
                      <a:pt x="6" y="118"/>
                    </a:lnTo>
                    <a:lnTo>
                      <a:pt x="11" y="127"/>
                    </a:lnTo>
                    <a:lnTo>
                      <a:pt x="23" y="135"/>
                    </a:lnTo>
                    <a:lnTo>
                      <a:pt x="28" y="144"/>
                    </a:lnTo>
                    <a:lnTo>
                      <a:pt x="40" y="144"/>
                    </a:lnTo>
                    <a:lnTo>
                      <a:pt x="51" y="144"/>
                    </a:lnTo>
                    <a:close/>
                  </a:path>
                </a:pathLst>
              </a:custGeom>
              <a:solidFill>
                <a:srgbClr val="E2FFAA"/>
              </a:solidFill>
              <a:ln w="9525">
                <a:noFill/>
                <a:round/>
                <a:headEnd/>
                <a:tailEnd/>
              </a:ln>
            </p:spPr>
            <p:txBody>
              <a:bodyPr/>
              <a:lstStyle/>
              <a:p>
                <a:endParaRPr lang="en-US"/>
              </a:p>
            </p:txBody>
          </p:sp>
          <p:sp>
            <p:nvSpPr>
              <p:cNvPr id="2164" name="Freeform 116"/>
              <p:cNvSpPr>
                <a:spLocks/>
              </p:cNvSpPr>
              <p:nvPr/>
            </p:nvSpPr>
            <p:spPr bwMode="auto">
              <a:xfrm>
                <a:off x="751" y="865"/>
                <a:ext cx="74" cy="119"/>
              </a:xfrm>
              <a:custGeom>
                <a:avLst/>
                <a:gdLst/>
                <a:ahLst/>
                <a:cxnLst>
                  <a:cxn ang="0">
                    <a:pos x="34" y="119"/>
                  </a:cxn>
                  <a:cxn ang="0">
                    <a:pos x="46" y="119"/>
                  </a:cxn>
                  <a:cxn ang="0">
                    <a:pos x="51" y="110"/>
                  </a:cxn>
                  <a:cxn ang="0">
                    <a:pos x="57" y="110"/>
                  </a:cxn>
                  <a:cxn ang="0">
                    <a:pos x="63" y="102"/>
                  </a:cxn>
                  <a:cxn ang="0">
                    <a:pos x="69" y="93"/>
                  </a:cxn>
                  <a:cxn ang="0">
                    <a:pos x="74" y="85"/>
                  </a:cxn>
                  <a:cxn ang="0">
                    <a:pos x="74" y="76"/>
                  </a:cxn>
                  <a:cxn ang="0">
                    <a:pos x="74" y="60"/>
                  </a:cxn>
                  <a:cxn ang="0">
                    <a:pos x="74" y="51"/>
                  </a:cxn>
                  <a:cxn ang="0">
                    <a:pos x="74" y="34"/>
                  </a:cxn>
                  <a:cxn ang="0">
                    <a:pos x="69" y="26"/>
                  </a:cxn>
                  <a:cxn ang="0">
                    <a:pos x="63" y="17"/>
                  </a:cxn>
                  <a:cxn ang="0">
                    <a:pos x="57" y="9"/>
                  </a:cxn>
                  <a:cxn ang="0">
                    <a:pos x="51" y="9"/>
                  </a:cxn>
                  <a:cxn ang="0">
                    <a:pos x="46" y="0"/>
                  </a:cxn>
                  <a:cxn ang="0">
                    <a:pos x="34" y="0"/>
                  </a:cxn>
                  <a:cxn ang="0">
                    <a:pos x="29" y="0"/>
                  </a:cxn>
                  <a:cxn ang="0">
                    <a:pos x="23" y="9"/>
                  </a:cxn>
                  <a:cxn ang="0">
                    <a:pos x="12" y="9"/>
                  </a:cxn>
                  <a:cxn ang="0">
                    <a:pos x="6" y="17"/>
                  </a:cxn>
                  <a:cxn ang="0">
                    <a:pos x="6" y="26"/>
                  </a:cxn>
                  <a:cxn ang="0">
                    <a:pos x="0" y="34"/>
                  </a:cxn>
                  <a:cxn ang="0">
                    <a:pos x="0" y="51"/>
                  </a:cxn>
                  <a:cxn ang="0">
                    <a:pos x="0" y="60"/>
                  </a:cxn>
                  <a:cxn ang="0">
                    <a:pos x="0" y="76"/>
                  </a:cxn>
                  <a:cxn ang="0">
                    <a:pos x="0" y="85"/>
                  </a:cxn>
                  <a:cxn ang="0">
                    <a:pos x="6" y="93"/>
                  </a:cxn>
                  <a:cxn ang="0">
                    <a:pos x="6" y="102"/>
                  </a:cxn>
                  <a:cxn ang="0">
                    <a:pos x="12" y="110"/>
                  </a:cxn>
                  <a:cxn ang="0">
                    <a:pos x="23" y="110"/>
                  </a:cxn>
                  <a:cxn ang="0">
                    <a:pos x="29" y="119"/>
                  </a:cxn>
                  <a:cxn ang="0">
                    <a:pos x="34" y="119"/>
                  </a:cxn>
                </a:cxnLst>
                <a:rect l="0" t="0" r="r" b="b"/>
                <a:pathLst>
                  <a:path w="74" h="119">
                    <a:moveTo>
                      <a:pt x="34" y="119"/>
                    </a:moveTo>
                    <a:lnTo>
                      <a:pt x="46" y="119"/>
                    </a:lnTo>
                    <a:lnTo>
                      <a:pt x="51" y="110"/>
                    </a:lnTo>
                    <a:lnTo>
                      <a:pt x="57" y="110"/>
                    </a:lnTo>
                    <a:lnTo>
                      <a:pt x="63" y="102"/>
                    </a:lnTo>
                    <a:lnTo>
                      <a:pt x="69" y="93"/>
                    </a:lnTo>
                    <a:lnTo>
                      <a:pt x="74" y="85"/>
                    </a:lnTo>
                    <a:lnTo>
                      <a:pt x="74" y="76"/>
                    </a:lnTo>
                    <a:lnTo>
                      <a:pt x="74" y="60"/>
                    </a:lnTo>
                    <a:lnTo>
                      <a:pt x="74" y="51"/>
                    </a:lnTo>
                    <a:lnTo>
                      <a:pt x="74" y="34"/>
                    </a:lnTo>
                    <a:lnTo>
                      <a:pt x="69" y="26"/>
                    </a:lnTo>
                    <a:lnTo>
                      <a:pt x="63" y="17"/>
                    </a:lnTo>
                    <a:lnTo>
                      <a:pt x="57" y="9"/>
                    </a:lnTo>
                    <a:lnTo>
                      <a:pt x="51" y="9"/>
                    </a:lnTo>
                    <a:lnTo>
                      <a:pt x="46" y="0"/>
                    </a:lnTo>
                    <a:lnTo>
                      <a:pt x="34" y="0"/>
                    </a:lnTo>
                    <a:lnTo>
                      <a:pt x="29" y="0"/>
                    </a:lnTo>
                    <a:lnTo>
                      <a:pt x="23" y="9"/>
                    </a:lnTo>
                    <a:lnTo>
                      <a:pt x="12" y="9"/>
                    </a:lnTo>
                    <a:lnTo>
                      <a:pt x="6" y="17"/>
                    </a:lnTo>
                    <a:lnTo>
                      <a:pt x="6" y="26"/>
                    </a:lnTo>
                    <a:lnTo>
                      <a:pt x="0" y="34"/>
                    </a:lnTo>
                    <a:lnTo>
                      <a:pt x="0" y="51"/>
                    </a:lnTo>
                    <a:lnTo>
                      <a:pt x="0" y="60"/>
                    </a:lnTo>
                    <a:lnTo>
                      <a:pt x="0" y="76"/>
                    </a:lnTo>
                    <a:lnTo>
                      <a:pt x="0" y="85"/>
                    </a:lnTo>
                    <a:lnTo>
                      <a:pt x="6" y="93"/>
                    </a:lnTo>
                    <a:lnTo>
                      <a:pt x="6" y="102"/>
                    </a:lnTo>
                    <a:lnTo>
                      <a:pt x="12" y="110"/>
                    </a:lnTo>
                    <a:lnTo>
                      <a:pt x="23" y="110"/>
                    </a:lnTo>
                    <a:lnTo>
                      <a:pt x="29" y="119"/>
                    </a:lnTo>
                    <a:lnTo>
                      <a:pt x="34" y="119"/>
                    </a:lnTo>
                    <a:close/>
                  </a:path>
                </a:pathLst>
              </a:custGeom>
              <a:solidFill>
                <a:srgbClr val="E5FFB2"/>
              </a:solidFill>
              <a:ln w="9525">
                <a:noFill/>
                <a:round/>
                <a:headEnd/>
                <a:tailEnd/>
              </a:ln>
            </p:spPr>
            <p:txBody>
              <a:bodyPr/>
              <a:lstStyle/>
              <a:p>
                <a:endParaRPr lang="en-US"/>
              </a:p>
            </p:txBody>
          </p:sp>
          <p:sp>
            <p:nvSpPr>
              <p:cNvPr id="2165" name="Freeform 117"/>
              <p:cNvSpPr>
                <a:spLocks/>
              </p:cNvSpPr>
              <p:nvPr/>
            </p:nvSpPr>
            <p:spPr bwMode="auto">
              <a:xfrm>
                <a:off x="763" y="882"/>
                <a:ext cx="51" cy="76"/>
              </a:xfrm>
              <a:custGeom>
                <a:avLst/>
                <a:gdLst/>
                <a:ahLst/>
                <a:cxnLst>
                  <a:cxn ang="0">
                    <a:pos x="28" y="76"/>
                  </a:cxn>
                  <a:cxn ang="0">
                    <a:pos x="34" y="76"/>
                  </a:cxn>
                  <a:cxn ang="0">
                    <a:pos x="45" y="68"/>
                  </a:cxn>
                  <a:cxn ang="0">
                    <a:pos x="51" y="59"/>
                  </a:cxn>
                  <a:cxn ang="0">
                    <a:pos x="51" y="43"/>
                  </a:cxn>
                  <a:cxn ang="0">
                    <a:pos x="51" y="26"/>
                  </a:cxn>
                  <a:cxn ang="0">
                    <a:pos x="45" y="9"/>
                  </a:cxn>
                  <a:cxn ang="0">
                    <a:pos x="34" y="0"/>
                  </a:cxn>
                  <a:cxn ang="0">
                    <a:pos x="28" y="0"/>
                  </a:cxn>
                  <a:cxn ang="0">
                    <a:pos x="17" y="0"/>
                  </a:cxn>
                  <a:cxn ang="0">
                    <a:pos x="5" y="9"/>
                  </a:cxn>
                  <a:cxn ang="0">
                    <a:pos x="0" y="26"/>
                  </a:cxn>
                  <a:cxn ang="0">
                    <a:pos x="0" y="43"/>
                  </a:cxn>
                  <a:cxn ang="0">
                    <a:pos x="0" y="59"/>
                  </a:cxn>
                  <a:cxn ang="0">
                    <a:pos x="5" y="68"/>
                  </a:cxn>
                  <a:cxn ang="0">
                    <a:pos x="17" y="76"/>
                  </a:cxn>
                  <a:cxn ang="0">
                    <a:pos x="28" y="76"/>
                  </a:cxn>
                </a:cxnLst>
                <a:rect l="0" t="0" r="r" b="b"/>
                <a:pathLst>
                  <a:path w="51" h="76">
                    <a:moveTo>
                      <a:pt x="28" y="76"/>
                    </a:moveTo>
                    <a:lnTo>
                      <a:pt x="34" y="76"/>
                    </a:lnTo>
                    <a:lnTo>
                      <a:pt x="45" y="68"/>
                    </a:lnTo>
                    <a:lnTo>
                      <a:pt x="51" y="59"/>
                    </a:lnTo>
                    <a:lnTo>
                      <a:pt x="51" y="43"/>
                    </a:lnTo>
                    <a:lnTo>
                      <a:pt x="51" y="26"/>
                    </a:lnTo>
                    <a:lnTo>
                      <a:pt x="45" y="9"/>
                    </a:lnTo>
                    <a:lnTo>
                      <a:pt x="34" y="0"/>
                    </a:lnTo>
                    <a:lnTo>
                      <a:pt x="28" y="0"/>
                    </a:lnTo>
                    <a:lnTo>
                      <a:pt x="17" y="0"/>
                    </a:lnTo>
                    <a:lnTo>
                      <a:pt x="5" y="9"/>
                    </a:lnTo>
                    <a:lnTo>
                      <a:pt x="0" y="26"/>
                    </a:lnTo>
                    <a:lnTo>
                      <a:pt x="0" y="43"/>
                    </a:lnTo>
                    <a:lnTo>
                      <a:pt x="0" y="59"/>
                    </a:lnTo>
                    <a:lnTo>
                      <a:pt x="5" y="68"/>
                    </a:lnTo>
                    <a:lnTo>
                      <a:pt x="17" y="76"/>
                    </a:lnTo>
                    <a:lnTo>
                      <a:pt x="28" y="76"/>
                    </a:lnTo>
                    <a:close/>
                  </a:path>
                </a:pathLst>
              </a:custGeom>
              <a:solidFill>
                <a:srgbClr val="E8FFBC"/>
              </a:solidFill>
              <a:ln w="9525">
                <a:noFill/>
                <a:round/>
                <a:headEnd/>
                <a:tailEnd/>
              </a:ln>
            </p:spPr>
            <p:txBody>
              <a:bodyPr/>
              <a:lstStyle/>
              <a:p>
                <a:endParaRPr lang="en-US"/>
              </a:p>
            </p:txBody>
          </p:sp>
          <p:sp>
            <p:nvSpPr>
              <p:cNvPr id="2166" name="Freeform 118"/>
              <p:cNvSpPr>
                <a:spLocks/>
              </p:cNvSpPr>
              <p:nvPr/>
            </p:nvSpPr>
            <p:spPr bwMode="auto">
              <a:xfrm>
                <a:off x="609" y="518"/>
                <a:ext cx="682" cy="1067"/>
              </a:xfrm>
              <a:custGeom>
                <a:avLst/>
                <a:gdLst/>
                <a:ahLst/>
                <a:cxnLst>
                  <a:cxn ang="0">
                    <a:pos x="74" y="466"/>
                  </a:cxn>
                  <a:cxn ang="0">
                    <a:pos x="46" y="644"/>
                  </a:cxn>
                  <a:cxn ang="0">
                    <a:pos x="40" y="813"/>
                  </a:cxn>
                  <a:cxn ang="0">
                    <a:pos x="68" y="932"/>
                  </a:cxn>
                  <a:cxn ang="0">
                    <a:pos x="125" y="999"/>
                  </a:cxn>
                  <a:cxn ang="0">
                    <a:pos x="188" y="1042"/>
                  </a:cxn>
                  <a:cxn ang="0">
                    <a:pos x="239" y="1067"/>
                  </a:cxn>
                  <a:cxn ang="0">
                    <a:pos x="273" y="1067"/>
                  </a:cxn>
                  <a:cxn ang="0">
                    <a:pos x="324" y="1067"/>
                  </a:cxn>
                  <a:cxn ang="0">
                    <a:pos x="381" y="1042"/>
                  </a:cxn>
                  <a:cxn ang="0">
                    <a:pos x="421" y="1008"/>
                  </a:cxn>
                  <a:cxn ang="0">
                    <a:pos x="449" y="965"/>
                  </a:cxn>
                  <a:cxn ang="0">
                    <a:pos x="466" y="915"/>
                  </a:cxn>
                  <a:cxn ang="0">
                    <a:pos x="489" y="788"/>
                  </a:cxn>
                  <a:cxn ang="0">
                    <a:pos x="535" y="550"/>
                  </a:cxn>
                  <a:cxn ang="0">
                    <a:pos x="586" y="390"/>
                  </a:cxn>
                  <a:cxn ang="0">
                    <a:pos x="631" y="296"/>
                  </a:cxn>
                  <a:cxn ang="0">
                    <a:pos x="665" y="254"/>
                  </a:cxn>
                  <a:cxn ang="0">
                    <a:pos x="682" y="237"/>
                  </a:cxn>
                  <a:cxn ang="0">
                    <a:pos x="671" y="212"/>
                  </a:cxn>
                  <a:cxn ang="0">
                    <a:pos x="660" y="178"/>
                  </a:cxn>
                  <a:cxn ang="0">
                    <a:pos x="643" y="169"/>
                  </a:cxn>
                  <a:cxn ang="0">
                    <a:pos x="591" y="229"/>
                  </a:cxn>
                  <a:cxn ang="0">
                    <a:pos x="540" y="313"/>
                  </a:cxn>
                  <a:cxn ang="0">
                    <a:pos x="489" y="474"/>
                  </a:cxn>
                  <a:cxn ang="0">
                    <a:pos x="455" y="661"/>
                  </a:cxn>
                  <a:cxn ang="0">
                    <a:pos x="421" y="838"/>
                  </a:cxn>
                  <a:cxn ang="0">
                    <a:pos x="404" y="898"/>
                  </a:cxn>
                  <a:cxn ang="0">
                    <a:pos x="375" y="940"/>
                  </a:cxn>
                  <a:cxn ang="0">
                    <a:pos x="347" y="965"/>
                  </a:cxn>
                  <a:cxn ang="0">
                    <a:pos x="307" y="974"/>
                  </a:cxn>
                  <a:cxn ang="0">
                    <a:pos x="262" y="974"/>
                  </a:cxn>
                  <a:cxn ang="0">
                    <a:pos x="182" y="940"/>
                  </a:cxn>
                  <a:cxn ang="0">
                    <a:pos x="120" y="872"/>
                  </a:cxn>
                  <a:cxn ang="0">
                    <a:pos x="97" y="771"/>
                  </a:cxn>
                  <a:cxn ang="0">
                    <a:pos x="108" y="618"/>
                  </a:cxn>
                  <a:cxn ang="0">
                    <a:pos x="131" y="466"/>
                  </a:cxn>
                  <a:cxn ang="0">
                    <a:pos x="142" y="237"/>
                  </a:cxn>
                  <a:cxn ang="0">
                    <a:pos x="108" y="76"/>
                  </a:cxn>
                  <a:cxn ang="0">
                    <a:pos x="57" y="8"/>
                  </a:cxn>
                  <a:cxn ang="0">
                    <a:pos x="29" y="8"/>
                  </a:cxn>
                  <a:cxn ang="0">
                    <a:pos x="12" y="25"/>
                  </a:cxn>
                  <a:cxn ang="0">
                    <a:pos x="0" y="51"/>
                  </a:cxn>
                  <a:cxn ang="0">
                    <a:pos x="34" y="85"/>
                  </a:cxn>
                  <a:cxn ang="0">
                    <a:pos x="74" y="178"/>
                  </a:cxn>
                </a:cxnLst>
                <a:rect l="0" t="0" r="r" b="b"/>
                <a:pathLst>
                  <a:path w="682" h="1067">
                    <a:moveTo>
                      <a:pt x="80" y="271"/>
                    </a:moveTo>
                    <a:lnTo>
                      <a:pt x="80" y="381"/>
                    </a:lnTo>
                    <a:lnTo>
                      <a:pt x="74" y="466"/>
                    </a:lnTo>
                    <a:lnTo>
                      <a:pt x="63" y="534"/>
                    </a:lnTo>
                    <a:lnTo>
                      <a:pt x="57" y="593"/>
                    </a:lnTo>
                    <a:lnTo>
                      <a:pt x="46" y="644"/>
                    </a:lnTo>
                    <a:lnTo>
                      <a:pt x="34" y="694"/>
                    </a:lnTo>
                    <a:lnTo>
                      <a:pt x="34" y="745"/>
                    </a:lnTo>
                    <a:lnTo>
                      <a:pt x="40" y="813"/>
                    </a:lnTo>
                    <a:lnTo>
                      <a:pt x="46" y="855"/>
                    </a:lnTo>
                    <a:lnTo>
                      <a:pt x="57" y="898"/>
                    </a:lnTo>
                    <a:lnTo>
                      <a:pt x="68" y="932"/>
                    </a:lnTo>
                    <a:lnTo>
                      <a:pt x="85" y="957"/>
                    </a:lnTo>
                    <a:lnTo>
                      <a:pt x="102" y="982"/>
                    </a:lnTo>
                    <a:lnTo>
                      <a:pt x="125" y="999"/>
                    </a:lnTo>
                    <a:lnTo>
                      <a:pt x="142" y="1016"/>
                    </a:lnTo>
                    <a:lnTo>
                      <a:pt x="165" y="1033"/>
                    </a:lnTo>
                    <a:lnTo>
                      <a:pt x="188" y="1042"/>
                    </a:lnTo>
                    <a:lnTo>
                      <a:pt x="205" y="1050"/>
                    </a:lnTo>
                    <a:lnTo>
                      <a:pt x="222" y="1059"/>
                    </a:lnTo>
                    <a:lnTo>
                      <a:pt x="239" y="1067"/>
                    </a:lnTo>
                    <a:lnTo>
                      <a:pt x="256" y="1067"/>
                    </a:lnTo>
                    <a:lnTo>
                      <a:pt x="267" y="1067"/>
                    </a:lnTo>
                    <a:lnTo>
                      <a:pt x="273" y="1067"/>
                    </a:lnTo>
                    <a:lnTo>
                      <a:pt x="273" y="1067"/>
                    </a:lnTo>
                    <a:lnTo>
                      <a:pt x="301" y="1067"/>
                    </a:lnTo>
                    <a:lnTo>
                      <a:pt x="324" y="1067"/>
                    </a:lnTo>
                    <a:lnTo>
                      <a:pt x="341" y="1059"/>
                    </a:lnTo>
                    <a:lnTo>
                      <a:pt x="364" y="1050"/>
                    </a:lnTo>
                    <a:lnTo>
                      <a:pt x="381" y="1042"/>
                    </a:lnTo>
                    <a:lnTo>
                      <a:pt x="398" y="1033"/>
                    </a:lnTo>
                    <a:lnTo>
                      <a:pt x="409" y="1025"/>
                    </a:lnTo>
                    <a:lnTo>
                      <a:pt x="421" y="1008"/>
                    </a:lnTo>
                    <a:lnTo>
                      <a:pt x="432" y="991"/>
                    </a:lnTo>
                    <a:lnTo>
                      <a:pt x="444" y="974"/>
                    </a:lnTo>
                    <a:lnTo>
                      <a:pt x="449" y="965"/>
                    </a:lnTo>
                    <a:lnTo>
                      <a:pt x="461" y="949"/>
                    </a:lnTo>
                    <a:lnTo>
                      <a:pt x="466" y="932"/>
                    </a:lnTo>
                    <a:lnTo>
                      <a:pt x="466" y="915"/>
                    </a:lnTo>
                    <a:lnTo>
                      <a:pt x="472" y="898"/>
                    </a:lnTo>
                    <a:lnTo>
                      <a:pt x="472" y="881"/>
                    </a:lnTo>
                    <a:lnTo>
                      <a:pt x="489" y="788"/>
                    </a:lnTo>
                    <a:lnTo>
                      <a:pt x="500" y="694"/>
                    </a:lnTo>
                    <a:lnTo>
                      <a:pt x="517" y="618"/>
                    </a:lnTo>
                    <a:lnTo>
                      <a:pt x="535" y="550"/>
                    </a:lnTo>
                    <a:lnTo>
                      <a:pt x="552" y="491"/>
                    </a:lnTo>
                    <a:lnTo>
                      <a:pt x="569" y="440"/>
                    </a:lnTo>
                    <a:lnTo>
                      <a:pt x="586" y="390"/>
                    </a:lnTo>
                    <a:lnTo>
                      <a:pt x="603" y="356"/>
                    </a:lnTo>
                    <a:lnTo>
                      <a:pt x="620" y="322"/>
                    </a:lnTo>
                    <a:lnTo>
                      <a:pt x="631" y="296"/>
                    </a:lnTo>
                    <a:lnTo>
                      <a:pt x="648" y="279"/>
                    </a:lnTo>
                    <a:lnTo>
                      <a:pt x="660" y="263"/>
                    </a:lnTo>
                    <a:lnTo>
                      <a:pt x="665" y="254"/>
                    </a:lnTo>
                    <a:lnTo>
                      <a:pt x="677" y="246"/>
                    </a:lnTo>
                    <a:lnTo>
                      <a:pt x="682" y="237"/>
                    </a:lnTo>
                    <a:lnTo>
                      <a:pt x="682" y="237"/>
                    </a:lnTo>
                    <a:lnTo>
                      <a:pt x="682" y="229"/>
                    </a:lnTo>
                    <a:lnTo>
                      <a:pt x="677" y="220"/>
                    </a:lnTo>
                    <a:lnTo>
                      <a:pt x="671" y="212"/>
                    </a:lnTo>
                    <a:lnTo>
                      <a:pt x="671" y="195"/>
                    </a:lnTo>
                    <a:lnTo>
                      <a:pt x="665" y="186"/>
                    </a:lnTo>
                    <a:lnTo>
                      <a:pt x="660" y="178"/>
                    </a:lnTo>
                    <a:lnTo>
                      <a:pt x="654" y="161"/>
                    </a:lnTo>
                    <a:lnTo>
                      <a:pt x="654" y="161"/>
                    </a:lnTo>
                    <a:lnTo>
                      <a:pt x="643" y="169"/>
                    </a:lnTo>
                    <a:lnTo>
                      <a:pt x="625" y="178"/>
                    </a:lnTo>
                    <a:lnTo>
                      <a:pt x="608" y="203"/>
                    </a:lnTo>
                    <a:lnTo>
                      <a:pt x="591" y="229"/>
                    </a:lnTo>
                    <a:lnTo>
                      <a:pt x="574" y="254"/>
                    </a:lnTo>
                    <a:lnTo>
                      <a:pt x="557" y="279"/>
                    </a:lnTo>
                    <a:lnTo>
                      <a:pt x="540" y="313"/>
                    </a:lnTo>
                    <a:lnTo>
                      <a:pt x="529" y="339"/>
                    </a:lnTo>
                    <a:lnTo>
                      <a:pt x="506" y="407"/>
                    </a:lnTo>
                    <a:lnTo>
                      <a:pt x="489" y="474"/>
                    </a:lnTo>
                    <a:lnTo>
                      <a:pt x="478" y="534"/>
                    </a:lnTo>
                    <a:lnTo>
                      <a:pt x="466" y="593"/>
                    </a:lnTo>
                    <a:lnTo>
                      <a:pt x="455" y="661"/>
                    </a:lnTo>
                    <a:lnTo>
                      <a:pt x="444" y="720"/>
                    </a:lnTo>
                    <a:lnTo>
                      <a:pt x="432" y="779"/>
                    </a:lnTo>
                    <a:lnTo>
                      <a:pt x="421" y="838"/>
                    </a:lnTo>
                    <a:lnTo>
                      <a:pt x="415" y="855"/>
                    </a:lnTo>
                    <a:lnTo>
                      <a:pt x="409" y="881"/>
                    </a:lnTo>
                    <a:lnTo>
                      <a:pt x="404" y="898"/>
                    </a:lnTo>
                    <a:lnTo>
                      <a:pt x="398" y="915"/>
                    </a:lnTo>
                    <a:lnTo>
                      <a:pt x="387" y="923"/>
                    </a:lnTo>
                    <a:lnTo>
                      <a:pt x="375" y="940"/>
                    </a:lnTo>
                    <a:lnTo>
                      <a:pt x="370" y="949"/>
                    </a:lnTo>
                    <a:lnTo>
                      <a:pt x="358" y="957"/>
                    </a:lnTo>
                    <a:lnTo>
                      <a:pt x="347" y="965"/>
                    </a:lnTo>
                    <a:lnTo>
                      <a:pt x="330" y="974"/>
                    </a:lnTo>
                    <a:lnTo>
                      <a:pt x="319" y="974"/>
                    </a:lnTo>
                    <a:lnTo>
                      <a:pt x="307" y="974"/>
                    </a:lnTo>
                    <a:lnTo>
                      <a:pt x="290" y="974"/>
                    </a:lnTo>
                    <a:lnTo>
                      <a:pt x="273" y="974"/>
                    </a:lnTo>
                    <a:lnTo>
                      <a:pt x="262" y="974"/>
                    </a:lnTo>
                    <a:lnTo>
                      <a:pt x="245" y="965"/>
                    </a:lnTo>
                    <a:lnTo>
                      <a:pt x="211" y="957"/>
                    </a:lnTo>
                    <a:lnTo>
                      <a:pt x="182" y="940"/>
                    </a:lnTo>
                    <a:lnTo>
                      <a:pt x="159" y="923"/>
                    </a:lnTo>
                    <a:lnTo>
                      <a:pt x="137" y="898"/>
                    </a:lnTo>
                    <a:lnTo>
                      <a:pt x="120" y="872"/>
                    </a:lnTo>
                    <a:lnTo>
                      <a:pt x="108" y="838"/>
                    </a:lnTo>
                    <a:lnTo>
                      <a:pt x="102" y="805"/>
                    </a:lnTo>
                    <a:lnTo>
                      <a:pt x="97" y="771"/>
                    </a:lnTo>
                    <a:lnTo>
                      <a:pt x="102" y="720"/>
                    </a:lnTo>
                    <a:lnTo>
                      <a:pt x="102" y="669"/>
                    </a:lnTo>
                    <a:lnTo>
                      <a:pt x="108" y="618"/>
                    </a:lnTo>
                    <a:lnTo>
                      <a:pt x="120" y="576"/>
                    </a:lnTo>
                    <a:lnTo>
                      <a:pt x="125" y="525"/>
                    </a:lnTo>
                    <a:lnTo>
                      <a:pt x="131" y="466"/>
                    </a:lnTo>
                    <a:lnTo>
                      <a:pt x="142" y="398"/>
                    </a:lnTo>
                    <a:lnTo>
                      <a:pt x="142" y="322"/>
                    </a:lnTo>
                    <a:lnTo>
                      <a:pt x="142" y="237"/>
                    </a:lnTo>
                    <a:lnTo>
                      <a:pt x="137" y="169"/>
                    </a:lnTo>
                    <a:lnTo>
                      <a:pt x="125" y="119"/>
                    </a:lnTo>
                    <a:lnTo>
                      <a:pt x="108" y="76"/>
                    </a:lnTo>
                    <a:lnTo>
                      <a:pt x="85" y="42"/>
                    </a:lnTo>
                    <a:lnTo>
                      <a:pt x="68" y="17"/>
                    </a:lnTo>
                    <a:lnTo>
                      <a:pt x="57" y="8"/>
                    </a:lnTo>
                    <a:lnTo>
                      <a:pt x="40" y="0"/>
                    </a:lnTo>
                    <a:lnTo>
                      <a:pt x="34" y="0"/>
                    </a:lnTo>
                    <a:lnTo>
                      <a:pt x="29" y="8"/>
                    </a:lnTo>
                    <a:lnTo>
                      <a:pt x="23" y="17"/>
                    </a:lnTo>
                    <a:lnTo>
                      <a:pt x="17" y="25"/>
                    </a:lnTo>
                    <a:lnTo>
                      <a:pt x="12" y="25"/>
                    </a:lnTo>
                    <a:lnTo>
                      <a:pt x="6" y="34"/>
                    </a:lnTo>
                    <a:lnTo>
                      <a:pt x="0" y="42"/>
                    </a:lnTo>
                    <a:lnTo>
                      <a:pt x="0" y="51"/>
                    </a:lnTo>
                    <a:lnTo>
                      <a:pt x="12" y="59"/>
                    </a:lnTo>
                    <a:lnTo>
                      <a:pt x="23" y="68"/>
                    </a:lnTo>
                    <a:lnTo>
                      <a:pt x="34" y="85"/>
                    </a:lnTo>
                    <a:lnTo>
                      <a:pt x="51" y="110"/>
                    </a:lnTo>
                    <a:lnTo>
                      <a:pt x="63" y="144"/>
                    </a:lnTo>
                    <a:lnTo>
                      <a:pt x="74" y="178"/>
                    </a:lnTo>
                    <a:lnTo>
                      <a:pt x="80" y="220"/>
                    </a:lnTo>
                    <a:lnTo>
                      <a:pt x="80" y="271"/>
                    </a:lnTo>
                    <a:close/>
                  </a:path>
                </a:pathLst>
              </a:custGeom>
              <a:solidFill>
                <a:srgbClr val="000000"/>
              </a:solidFill>
              <a:ln w="9525">
                <a:noFill/>
                <a:round/>
                <a:headEnd/>
                <a:tailEnd/>
              </a:ln>
            </p:spPr>
            <p:txBody>
              <a:bodyPr/>
              <a:lstStyle/>
              <a:p>
                <a:endParaRPr lang="en-US"/>
              </a:p>
            </p:txBody>
          </p:sp>
          <p:sp>
            <p:nvSpPr>
              <p:cNvPr id="2167" name="Freeform 119"/>
              <p:cNvSpPr>
                <a:spLocks/>
              </p:cNvSpPr>
              <p:nvPr/>
            </p:nvSpPr>
            <p:spPr bwMode="auto">
              <a:xfrm>
                <a:off x="626" y="535"/>
                <a:ext cx="648" cy="1025"/>
              </a:xfrm>
              <a:custGeom>
                <a:avLst/>
                <a:gdLst/>
                <a:ahLst/>
                <a:cxnLst>
                  <a:cxn ang="0">
                    <a:pos x="648" y="203"/>
                  </a:cxn>
                  <a:cxn ang="0">
                    <a:pos x="631" y="220"/>
                  </a:cxn>
                  <a:cxn ang="0">
                    <a:pos x="597" y="271"/>
                  </a:cxn>
                  <a:cxn ang="0">
                    <a:pos x="557" y="339"/>
                  </a:cxn>
                  <a:cxn ang="0">
                    <a:pos x="518" y="449"/>
                  </a:cxn>
                  <a:cxn ang="0">
                    <a:pos x="483" y="601"/>
                  </a:cxn>
                  <a:cxn ang="0">
                    <a:pos x="466" y="686"/>
                  </a:cxn>
                  <a:cxn ang="0">
                    <a:pos x="444" y="830"/>
                  </a:cxn>
                  <a:cxn ang="0">
                    <a:pos x="427" y="906"/>
                  </a:cxn>
                  <a:cxn ang="0">
                    <a:pos x="415" y="940"/>
                  </a:cxn>
                  <a:cxn ang="0">
                    <a:pos x="387" y="974"/>
                  </a:cxn>
                  <a:cxn ang="0">
                    <a:pos x="353" y="1008"/>
                  </a:cxn>
                  <a:cxn ang="0">
                    <a:pos x="307" y="1025"/>
                  </a:cxn>
                  <a:cxn ang="0">
                    <a:pos x="245" y="1025"/>
                  </a:cxn>
                  <a:cxn ang="0">
                    <a:pos x="228" y="1025"/>
                  </a:cxn>
                  <a:cxn ang="0">
                    <a:pos x="188" y="1016"/>
                  </a:cxn>
                  <a:cxn ang="0">
                    <a:pos x="137" y="991"/>
                  </a:cxn>
                  <a:cxn ang="0">
                    <a:pos x="91" y="940"/>
                  </a:cxn>
                  <a:cxn ang="0">
                    <a:pos x="51" y="864"/>
                  </a:cxn>
                  <a:cxn ang="0">
                    <a:pos x="40" y="813"/>
                  </a:cxn>
                  <a:cxn ang="0">
                    <a:pos x="34" y="737"/>
                  </a:cxn>
                  <a:cxn ang="0">
                    <a:pos x="51" y="576"/>
                  </a:cxn>
                  <a:cxn ang="0">
                    <a:pos x="68" y="500"/>
                  </a:cxn>
                  <a:cxn ang="0">
                    <a:pos x="80" y="313"/>
                  </a:cxn>
                  <a:cxn ang="0">
                    <a:pos x="68" y="152"/>
                  </a:cxn>
                  <a:cxn ang="0">
                    <a:pos x="57" y="102"/>
                  </a:cxn>
                  <a:cxn ang="0">
                    <a:pos x="23" y="42"/>
                  </a:cxn>
                  <a:cxn ang="0">
                    <a:pos x="23" y="0"/>
                  </a:cxn>
                  <a:cxn ang="0">
                    <a:pos x="51" y="42"/>
                  </a:cxn>
                  <a:cxn ang="0">
                    <a:pos x="91" y="127"/>
                  </a:cxn>
                  <a:cxn ang="0">
                    <a:pos x="97" y="195"/>
                  </a:cxn>
                  <a:cxn ang="0">
                    <a:pos x="103" y="347"/>
                  </a:cxn>
                  <a:cxn ang="0">
                    <a:pos x="80" y="576"/>
                  </a:cxn>
                  <a:cxn ang="0">
                    <a:pos x="68" y="644"/>
                  </a:cxn>
                  <a:cxn ang="0">
                    <a:pos x="63" y="771"/>
                  </a:cxn>
                  <a:cxn ang="0">
                    <a:pos x="80" y="847"/>
                  </a:cxn>
                  <a:cxn ang="0">
                    <a:pos x="85" y="872"/>
                  </a:cxn>
                  <a:cxn ang="0">
                    <a:pos x="103" y="898"/>
                  </a:cxn>
                  <a:cxn ang="0">
                    <a:pos x="131" y="940"/>
                  </a:cxn>
                  <a:cxn ang="0">
                    <a:pos x="182" y="965"/>
                  </a:cxn>
                  <a:cxn ang="0">
                    <a:pos x="250" y="982"/>
                  </a:cxn>
                  <a:cxn ang="0">
                    <a:pos x="302" y="982"/>
                  </a:cxn>
                  <a:cxn ang="0">
                    <a:pos x="336" y="974"/>
                  </a:cxn>
                  <a:cxn ang="0">
                    <a:pos x="364" y="948"/>
                  </a:cxn>
                  <a:cxn ang="0">
                    <a:pos x="387" y="923"/>
                  </a:cxn>
                  <a:cxn ang="0">
                    <a:pos x="404" y="881"/>
                  </a:cxn>
                  <a:cxn ang="0">
                    <a:pos x="415" y="838"/>
                  </a:cxn>
                  <a:cxn ang="0">
                    <a:pos x="438" y="720"/>
                  </a:cxn>
                  <a:cxn ang="0">
                    <a:pos x="461" y="584"/>
                  </a:cxn>
                  <a:cxn ang="0">
                    <a:pos x="478" y="517"/>
                  </a:cxn>
                  <a:cxn ang="0">
                    <a:pos x="500" y="423"/>
                  </a:cxn>
                  <a:cxn ang="0">
                    <a:pos x="535" y="330"/>
                  </a:cxn>
                  <a:cxn ang="0">
                    <a:pos x="574" y="246"/>
                  </a:cxn>
                  <a:cxn ang="0">
                    <a:pos x="620" y="186"/>
                  </a:cxn>
                </a:cxnLst>
                <a:rect l="0" t="0" r="r" b="b"/>
                <a:pathLst>
                  <a:path w="648" h="1025">
                    <a:moveTo>
                      <a:pt x="637" y="169"/>
                    </a:moveTo>
                    <a:lnTo>
                      <a:pt x="648" y="203"/>
                    </a:lnTo>
                    <a:lnTo>
                      <a:pt x="648" y="203"/>
                    </a:lnTo>
                    <a:lnTo>
                      <a:pt x="643" y="212"/>
                    </a:lnTo>
                    <a:lnTo>
                      <a:pt x="637" y="212"/>
                    </a:lnTo>
                    <a:lnTo>
                      <a:pt x="631" y="220"/>
                    </a:lnTo>
                    <a:lnTo>
                      <a:pt x="620" y="237"/>
                    </a:lnTo>
                    <a:lnTo>
                      <a:pt x="608" y="254"/>
                    </a:lnTo>
                    <a:lnTo>
                      <a:pt x="597" y="271"/>
                    </a:lnTo>
                    <a:lnTo>
                      <a:pt x="580" y="288"/>
                    </a:lnTo>
                    <a:lnTo>
                      <a:pt x="569" y="313"/>
                    </a:lnTo>
                    <a:lnTo>
                      <a:pt x="557" y="339"/>
                    </a:lnTo>
                    <a:lnTo>
                      <a:pt x="540" y="373"/>
                    </a:lnTo>
                    <a:lnTo>
                      <a:pt x="529" y="415"/>
                    </a:lnTo>
                    <a:lnTo>
                      <a:pt x="518" y="449"/>
                    </a:lnTo>
                    <a:lnTo>
                      <a:pt x="500" y="500"/>
                    </a:lnTo>
                    <a:lnTo>
                      <a:pt x="489" y="550"/>
                    </a:lnTo>
                    <a:lnTo>
                      <a:pt x="483" y="601"/>
                    </a:lnTo>
                    <a:lnTo>
                      <a:pt x="478" y="610"/>
                    </a:lnTo>
                    <a:lnTo>
                      <a:pt x="472" y="644"/>
                    </a:lnTo>
                    <a:lnTo>
                      <a:pt x="466" y="686"/>
                    </a:lnTo>
                    <a:lnTo>
                      <a:pt x="461" y="737"/>
                    </a:lnTo>
                    <a:lnTo>
                      <a:pt x="449" y="788"/>
                    </a:lnTo>
                    <a:lnTo>
                      <a:pt x="444" y="830"/>
                    </a:lnTo>
                    <a:lnTo>
                      <a:pt x="432" y="872"/>
                    </a:lnTo>
                    <a:lnTo>
                      <a:pt x="432" y="889"/>
                    </a:lnTo>
                    <a:lnTo>
                      <a:pt x="427" y="906"/>
                    </a:lnTo>
                    <a:lnTo>
                      <a:pt x="427" y="915"/>
                    </a:lnTo>
                    <a:lnTo>
                      <a:pt x="421" y="932"/>
                    </a:lnTo>
                    <a:lnTo>
                      <a:pt x="415" y="940"/>
                    </a:lnTo>
                    <a:lnTo>
                      <a:pt x="404" y="957"/>
                    </a:lnTo>
                    <a:lnTo>
                      <a:pt x="398" y="965"/>
                    </a:lnTo>
                    <a:lnTo>
                      <a:pt x="387" y="974"/>
                    </a:lnTo>
                    <a:lnTo>
                      <a:pt x="381" y="991"/>
                    </a:lnTo>
                    <a:lnTo>
                      <a:pt x="370" y="999"/>
                    </a:lnTo>
                    <a:lnTo>
                      <a:pt x="353" y="1008"/>
                    </a:lnTo>
                    <a:lnTo>
                      <a:pt x="341" y="1016"/>
                    </a:lnTo>
                    <a:lnTo>
                      <a:pt x="324" y="1016"/>
                    </a:lnTo>
                    <a:lnTo>
                      <a:pt x="307" y="1025"/>
                    </a:lnTo>
                    <a:lnTo>
                      <a:pt x="284" y="1025"/>
                    </a:lnTo>
                    <a:lnTo>
                      <a:pt x="267" y="1025"/>
                    </a:lnTo>
                    <a:lnTo>
                      <a:pt x="245" y="1025"/>
                    </a:lnTo>
                    <a:lnTo>
                      <a:pt x="245" y="1025"/>
                    </a:lnTo>
                    <a:lnTo>
                      <a:pt x="239" y="1025"/>
                    </a:lnTo>
                    <a:lnTo>
                      <a:pt x="228" y="1025"/>
                    </a:lnTo>
                    <a:lnTo>
                      <a:pt x="216" y="1016"/>
                    </a:lnTo>
                    <a:lnTo>
                      <a:pt x="205" y="1016"/>
                    </a:lnTo>
                    <a:lnTo>
                      <a:pt x="188" y="1016"/>
                    </a:lnTo>
                    <a:lnTo>
                      <a:pt x="176" y="1008"/>
                    </a:lnTo>
                    <a:lnTo>
                      <a:pt x="159" y="999"/>
                    </a:lnTo>
                    <a:lnTo>
                      <a:pt x="137" y="991"/>
                    </a:lnTo>
                    <a:lnTo>
                      <a:pt x="125" y="974"/>
                    </a:lnTo>
                    <a:lnTo>
                      <a:pt x="103" y="957"/>
                    </a:lnTo>
                    <a:lnTo>
                      <a:pt x="91" y="940"/>
                    </a:lnTo>
                    <a:lnTo>
                      <a:pt x="74" y="915"/>
                    </a:lnTo>
                    <a:lnTo>
                      <a:pt x="63" y="889"/>
                    </a:lnTo>
                    <a:lnTo>
                      <a:pt x="51" y="864"/>
                    </a:lnTo>
                    <a:lnTo>
                      <a:pt x="46" y="830"/>
                    </a:lnTo>
                    <a:lnTo>
                      <a:pt x="46" y="830"/>
                    </a:lnTo>
                    <a:lnTo>
                      <a:pt x="40" y="813"/>
                    </a:lnTo>
                    <a:lnTo>
                      <a:pt x="40" y="796"/>
                    </a:lnTo>
                    <a:lnTo>
                      <a:pt x="40" y="771"/>
                    </a:lnTo>
                    <a:lnTo>
                      <a:pt x="34" y="737"/>
                    </a:lnTo>
                    <a:lnTo>
                      <a:pt x="40" y="694"/>
                    </a:lnTo>
                    <a:lnTo>
                      <a:pt x="46" y="644"/>
                    </a:lnTo>
                    <a:lnTo>
                      <a:pt x="51" y="576"/>
                    </a:lnTo>
                    <a:lnTo>
                      <a:pt x="57" y="567"/>
                    </a:lnTo>
                    <a:lnTo>
                      <a:pt x="63" y="542"/>
                    </a:lnTo>
                    <a:lnTo>
                      <a:pt x="68" y="500"/>
                    </a:lnTo>
                    <a:lnTo>
                      <a:pt x="74" y="440"/>
                    </a:lnTo>
                    <a:lnTo>
                      <a:pt x="80" y="381"/>
                    </a:lnTo>
                    <a:lnTo>
                      <a:pt x="80" y="313"/>
                    </a:lnTo>
                    <a:lnTo>
                      <a:pt x="80" y="237"/>
                    </a:lnTo>
                    <a:lnTo>
                      <a:pt x="74" y="161"/>
                    </a:lnTo>
                    <a:lnTo>
                      <a:pt x="68" y="152"/>
                    </a:lnTo>
                    <a:lnTo>
                      <a:pt x="68" y="144"/>
                    </a:lnTo>
                    <a:lnTo>
                      <a:pt x="63" y="127"/>
                    </a:lnTo>
                    <a:lnTo>
                      <a:pt x="57" y="102"/>
                    </a:lnTo>
                    <a:lnTo>
                      <a:pt x="46" y="85"/>
                    </a:lnTo>
                    <a:lnTo>
                      <a:pt x="34" y="59"/>
                    </a:lnTo>
                    <a:lnTo>
                      <a:pt x="23" y="42"/>
                    </a:lnTo>
                    <a:lnTo>
                      <a:pt x="0" y="25"/>
                    </a:lnTo>
                    <a:lnTo>
                      <a:pt x="17" y="0"/>
                    </a:lnTo>
                    <a:lnTo>
                      <a:pt x="23" y="0"/>
                    </a:lnTo>
                    <a:lnTo>
                      <a:pt x="29" y="8"/>
                    </a:lnTo>
                    <a:lnTo>
                      <a:pt x="40" y="25"/>
                    </a:lnTo>
                    <a:lnTo>
                      <a:pt x="51" y="42"/>
                    </a:lnTo>
                    <a:lnTo>
                      <a:pt x="68" y="59"/>
                    </a:lnTo>
                    <a:lnTo>
                      <a:pt x="80" y="93"/>
                    </a:lnTo>
                    <a:lnTo>
                      <a:pt x="91" y="127"/>
                    </a:lnTo>
                    <a:lnTo>
                      <a:pt x="97" y="161"/>
                    </a:lnTo>
                    <a:lnTo>
                      <a:pt x="97" y="169"/>
                    </a:lnTo>
                    <a:lnTo>
                      <a:pt x="97" y="195"/>
                    </a:lnTo>
                    <a:lnTo>
                      <a:pt x="103" y="237"/>
                    </a:lnTo>
                    <a:lnTo>
                      <a:pt x="103" y="288"/>
                    </a:lnTo>
                    <a:lnTo>
                      <a:pt x="103" y="347"/>
                    </a:lnTo>
                    <a:lnTo>
                      <a:pt x="97" y="415"/>
                    </a:lnTo>
                    <a:lnTo>
                      <a:pt x="91" y="491"/>
                    </a:lnTo>
                    <a:lnTo>
                      <a:pt x="80" y="576"/>
                    </a:lnTo>
                    <a:lnTo>
                      <a:pt x="80" y="584"/>
                    </a:lnTo>
                    <a:lnTo>
                      <a:pt x="74" y="610"/>
                    </a:lnTo>
                    <a:lnTo>
                      <a:pt x="68" y="644"/>
                    </a:lnTo>
                    <a:lnTo>
                      <a:pt x="68" y="677"/>
                    </a:lnTo>
                    <a:lnTo>
                      <a:pt x="63" y="728"/>
                    </a:lnTo>
                    <a:lnTo>
                      <a:pt x="63" y="771"/>
                    </a:lnTo>
                    <a:lnTo>
                      <a:pt x="68" y="813"/>
                    </a:lnTo>
                    <a:lnTo>
                      <a:pt x="80" y="847"/>
                    </a:lnTo>
                    <a:lnTo>
                      <a:pt x="80" y="847"/>
                    </a:lnTo>
                    <a:lnTo>
                      <a:pt x="80" y="855"/>
                    </a:lnTo>
                    <a:lnTo>
                      <a:pt x="80" y="864"/>
                    </a:lnTo>
                    <a:lnTo>
                      <a:pt x="85" y="872"/>
                    </a:lnTo>
                    <a:lnTo>
                      <a:pt x="91" y="881"/>
                    </a:lnTo>
                    <a:lnTo>
                      <a:pt x="91" y="889"/>
                    </a:lnTo>
                    <a:lnTo>
                      <a:pt x="103" y="898"/>
                    </a:lnTo>
                    <a:lnTo>
                      <a:pt x="108" y="915"/>
                    </a:lnTo>
                    <a:lnTo>
                      <a:pt x="120" y="923"/>
                    </a:lnTo>
                    <a:lnTo>
                      <a:pt x="131" y="940"/>
                    </a:lnTo>
                    <a:lnTo>
                      <a:pt x="148" y="948"/>
                    </a:lnTo>
                    <a:lnTo>
                      <a:pt x="165" y="957"/>
                    </a:lnTo>
                    <a:lnTo>
                      <a:pt x="182" y="965"/>
                    </a:lnTo>
                    <a:lnTo>
                      <a:pt x="199" y="974"/>
                    </a:lnTo>
                    <a:lnTo>
                      <a:pt x="228" y="982"/>
                    </a:lnTo>
                    <a:lnTo>
                      <a:pt x="250" y="982"/>
                    </a:lnTo>
                    <a:lnTo>
                      <a:pt x="267" y="982"/>
                    </a:lnTo>
                    <a:lnTo>
                      <a:pt x="284" y="982"/>
                    </a:lnTo>
                    <a:lnTo>
                      <a:pt x="302" y="982"/>
                    </a:lnTo>
                    <a:lnTo>
                      <a:pt x="313" y="982"/>
                    </a:lnTo>
                    <a:lnTo>
                      <a:pt x="324" y="974"/>
                    </a:lnTo>
                    <a:lnTo>
                      <a:pt x="336" y="974"/>
                    </a:lnTo>
                    <a:lnTo>
                      <a:pt x="347" y="965"/>
                    </a:lnTo>
                    <a:lnTo>
                      <a:pt x="358" y="957"/>
                    </a:lnTo>
                    <a:lnTo>
                      <a:pt x="364" y="948"/>
                    </a:lnTo>
                    <a:lnTo>
                      <a:pt x="375" y="940"/>
                    </a:lnTo>
                    <a:lnTo>
                      <a:pt x="381" y="932"/>
                    </a:lnTo>
                    <a:lnTo>
                      <a:pt x="387" y="923"/>
                    </a:lnTo>
                    <a:lnTo>
                      <a:pt x="392" y="915"/>
                    </a:lnTo>
                    <a:lnTo>
                      <a:pt x="398" y="898"/>
                    </a:lnTo>
                    <a:lnTo>
                      <a:pt x="404" y="881"/>
                    </a:lnTo>
                    <a:lnTo>
                      <a:pt x="410" y="872"/>
                    </a:lnTo>
                    <a:lnTo>
                      <a:pt x="415" y="864"/>
                    </a:lnTo>
                    <a:lnTo>
                      <a:pt x="415" y="838"/>
                    </a:lnTo>
                    <a:lnTo>
                      <a:pt x="421" y="804"/>
                    </a:lnTo>
                    <a:lnTo>
                      <a:pt x="432" y="771"/>
                    </a:lnTo>
                    <a:lnTo>
                      <a:pt x="438" y="720"/>
                    </a:lnTo>
                    <a:lnTo>
                      <a:pt x="449" y="669"/>
                    </a:lnTo>
                    <a:lnTo>
                      <a:pt x="455" y="627"/>
                    </a:lnTo>
                    <a:lnTo>
                      <a:pt x="461" y="584"/>
                    </a:lnTo>
                    <a:lnTo>
                      <a:pt x="466" y="559"/>
                    </a:lnTo>
                    <a:lnTo>
                      <a:pt x="472" y="542"/>
                    </a:lnTo>
                    <a:lnTo>
                      <a:pt x="478" y="517"/>
                    </a:lnTo>
                    <a:lnTo>
                      <a:pt x="483" y="483"/>
                    </a:lnTo>
                    <a:lnTo>
                      <a:pt x="489" y="457"/>
                    </a:lnTo>
                    <a:lnTo>
                      <a:pt x="500" y="423"/>
                    </a:lnTo>
                    <a:lnTo>
                      <a:pt x="512" y="398"/>
                    </a:lnTo>
                    <a:lnTo>
                      <a:pt x="523" y="364"/>
                    </a:lnTo>
                    <a:lnTo>
                      <a:pt x="535" y="330"/>
                    </a:lnTo>
                    <a:lnTo>
                      <a:pt x="546" y="305"/>
                    </a:lnTo>
                    <a:lnTo>
                      <a:pt x="557" y="279"/>
                    </a:lnTo>
                    <a:lnTo>
                      <a:pt x="574" y="246"/>
                    </a:lnTo>
                    <a:lnTo>
                      <a:pt x="586" y="220"/>
                    </a:lnTo>
                    <a:lnTo>
                      <a:pt x="603" y="203"/>
                    </a:lnTo>
                    <a:lnTo>
                      <a:pt x="620" y="186"/>
                    </a:lnTo>
                    <a:lnTo>
                      <a:pt x="637" y="169"/>
                    </a:lnTo>
                    <a:close/>
                  </a:path>
                </a:pathLst>
              </a:custGeom>
              <a:solidFill>
                <a:srgbClr val="FFFFFF"/>
              </a:solidFill>
              <a:ln w="9525">
                <a:noFill/>
                <a:round/>
                <a:headEnd/>
                <a:tailEnd/>
              </a:ln>
            </p:spPr>
            <p:txBody>
              <a:bodyPr/>
              <a:lstStyle/>
              <a:p>
                <a:endParaRPr lang="en-US"/>
              </a:p>
            </p:txBody>
          </p:sp>
          <p:sp>
            <p:nvSpPr>
              <p:cNvPr id="2168" name="Freeform 120"/>
              <p:cNvSpPr>
                <a:spLocks/>
              </p:cNvSpPr>
              <p:nvPr/>
            </p:nvSpPr>
            <p:spPr bwMode="auto">
              <a:xfrm>
                <a:off x="393" y="1204"/>
                <a:ext cx="455" cy="593"/>
              </a:xfrm>
              <a:custGeom>
                <a:avLst/>
                <a:gdLst/>
                <a:ahLst/>
                <a:cxnLst>
                  <a:cxn ang="0">
                    <a:pos x="0" y="0"/>
                  </a:cxn>
                  <a:cxn ang="0">
                    <a:pos x="0" y="0"/>
                  </a:cxn>
                  <a:cxn ang="0">
                    <a:pos x="0" y="17"/>
                  </a:cxn>
                  <a:cxn ang="0">
                    <a:pos x="0" y="42"/>
                  </a:cxn>
                  <a:cxn ang="0">
                    <a:pos x="6" y="76"/>
                  </a:cxn>
                  <a:cxn ang="0">
                    <a:pos x="17" y="119"/>
                  </a:cxn>
                  <a:cxn ang="0">
                    <a:pos x="29" y="161"/>
                  </a:cxn>
                  <a:cxn ang="0">
                    <a:pos x="40" y="212"/>
                  </a:cxn>
                  <a:cxn ang="0">
                    <a:pos x="63" y="263"/>
                  </a:cxn>
                  <a:cxn ang="0">
                    <a:pos x="85" y="322"/>
                  </a:cxn>
                  <a:cxn ang="0">
                    <a:pos x="120" y="373"/>
                  </a:cxn>
                  <a:cxn ang="0">
                    <a:pos x="154" y="423"/>
                  </a:cxn>
                  <a:cxn ang="0">
                    <a:pos x="199" y="466"/>
                  </a:cxn>
                  <a:cxn ang="0">
                    <a:pos x="250" y="508"/>
                  </a:cxn>
                  <a:cxn ang="0">
                    <a:pos x="313" y="542"/>
                  </a:cxn>
                  <a:cxn ang="0">
                    <a:pos x="381" y="567"/>
                  </a:cxn>
                  <a:cxn ang="0">
                    <a:pos x="455" y="584"/>
                  </a:cxn>
                  <a:cxn ang="0">
                    <a:pos x="455" y="584"/>
                  </a:cxn>
                  <a:cxn ang="0">
                    <a:pos x="438" y="593"/>
                  </a:cxn>
                  <a:cxn ang="0">
                    <a:pos x="415" y="593"/>
                  </a:cxn>
                  <a:cxn ang="0">
                    <a:pos x="381" y="584"/>
                  </a:cxn>
                  <a:cxn ang="0">
                    <a:pos x="347" y="584"/>
                  </a:cxn>
                  <a:cxn ang="0">
                    <a:pos x="307" y="576"/>
                  </a:cxn>
                  <a:cxn ang="0">
                    <a:pos x="267" y="559"/>
                  </a:cxn>
                  <a:cxn ang="0">
                    <a:pos x="222" y="542"/>
                  </a:cxn>
                  <a:cxn ang="0">
                    <a:pos x="176" y="508"/>
                  </a:cxn>
                  <a:cxn ang="0">
                    <a:pos x="137" y="474"/>
                  </a:cxn>
                  <a:cxn ang="0">
                    <a:pos x="97" y="423"/>
                  </a:cxn>
                  <a:cxn ang="0">
                    <a:pos x="63" y="364"/>
                  </a:cxn>
                  <a:cxn ang="0">
                    <a:pos x="34" y="296"/>
                  </a:cxn>
                  <a:cxn ang="0">
                    <a:pos x="12" y="212"/>
                  </a:cxn>
                  <a:cxn ang="0">
                    <a:pos x="0" y="110"/>
                  </a:cxn>
                  <a:cxn ang="0">
                    <a:pos x="0" y="0"/>
                  </a:cxn>
                </a:cxnLst>
                <a:rect l="0" t="0" r="r" b="b"/>
                <a:pathLst>
                  <a:path w="455" h="593">
                    <a:moveTo>
                      <a:pt x="0" y="0"/>
                    </a:moveTo>
                    <a:lnTo>
                      <a:pt x="0" y="0"/>
                    </a:lnTo>
                    <a:lnTo>
                      <a:pt x="0" y="17"/>
                    </a:lnTo>
                    <a:lnTo>
                      <a:pt x="0" y="42"/>
                    </a:lnTo>
                    <a:lnTo>
                      <a:pt x="6" y="76"/>
                    </a:lnTo>
                    <a:lnTo>
                      <a:pt x="17" y="119"/>
                    </a:lnTo>
                    <a:lnTo>
                      <a:pt x="29" y="161"/>
                    </a:lnTo>
                    <a:lnTo>
                      <a:pt x="40" y="212"/>
                    </a:lnTo>
                    <a:lnTo>
                      <a:pt x="63" y="263"/>
                    </a:lnTo>
                    <a:lnTo>
                      <a:pt x="85" y="322"/>
                    </a:lnTo>
                    <a:lnTo>
                      <a:pt x="120" y="373"/>
                    </a:lnTo>
                    <a:lnTo>
                      <a:pt x="154" y="423"/>
                    </a:lnTo>
                    <a:lnTo>
                      <a:pt x="199" y="466"/>
                    </a:lnTo>
                    <a:lnTo>
                      <a:pt x="250" y="508"/>
                    </a:lnTo>
                    <a:lnTo>
                      <a:pt x="313" y="542"/>
                    </a:lnTo>
                    <a:lnTo>
                      <a:pt x="381" y="567"/>
                    </a:lnTo>
                    <a:lnTo>
                      <a:pt x="455" y="584"/>
                    </a:lnTo>
                    <a:lnTo>
                      <a:pt x="455" y="584"/>
                    </a:lnTo>
                    <a:lnTo>
                      <a:pt x="438" y="593"/>
                    </a:lnTo>
                    <a:lnTo>
                      <a:pt x="415" y="593"/>
                    </a:lnTo>
                    <a:lnTo>
                      <a:pt x="381" y="584"/>
                    </a:lnTo>
                    <a:lnTo>
                      <a:pt x="347" y="584"/>
                    </a:lnTo>
                    <a:lnTo>
                      <a:pt x="307" y="576"/>
                    </a:lnTo>
                    <a:lnTo>
                      <a:pt x="267" y="559"/>
                    </a:lnTo>
                    <a:lnTo>
                      <a:pt x="222" y="542"/>
                    </a:lnTo>
                    <a:lnTo>
                      <a:pt x="176" y="508"/>
                    </a:lnTo>
                    <a:lnTo>
                      <a:pt x="137" y="474"/>
                    </a:lnTo>
                    <a:lnTo>
                      <a:pt x="97" y="423"/>
                    </a:lnTo>
                    <a:lnTo>
                      <a:pt x="63" y="364"/>
                    </a:lnTo>
                    <a:lnTo>
                      <a:pt x="34" y="296"/>
                    </a:lnTo>
                    <a:lnTo>
                      <a:pt x="12" y="212"/>
                    </a:lnTo>
                    <a:lnTo>
                      <a:pt x="0" y="110"/>
                    </a:lnTo>
                    <a:lnTo>
                      <a:pt x="0" y="0"/>
                    </a:lnTo>
                    <a:close/>
                  </a:path>
                </a:pathLst>
              </a:custGeom>
              <a:solidFill>
                <a:srgbClr val="000000"/>
              </a:solidFill>
              <a:ln w="9525">
                <a:noFill/>
                <a:round/>
                <a:headEnd/>
                <a:tailEnd/>
              </a:ln>
            </p:spPr>
            <p:txBody>
              <a:bodyPr/>
              <a:lstStyle/>
              <a:p>
                <a:endParaRPr lang="en-US"/>
              </a:p>
            </p:txBody>
          </p:sp>
          <p:sp>
            <p:nvSpPr>
              <p:cNvPr id="2169" name="Freeform 121"/>
              <p:cNvSpPr>
                <a:spLocks/>
              </p:cNvSpPr>
              <p:nvPr/>
            </p:nvSpPr>
            <p:spPr bwMode="auto">
              <a:xfrm>
                <a:off x="348" y="1492"/>
                <a:ext cx="295" cy="381"/>
              </a:xfrm>
              <a:custGeom>
                <a:avLst/>
                <a:gdLst/>
                <a:ahLst/>
                <a:cxnLst>
                  <a:cxn ang="0">
                    <a:pos x="0" y="0"/>
                  </a:cxn>
                  <a:cxn ang="0">
                    <a:pos x="0" y="0"/>
                  </a:cxn>
                  <a:cxn ang="0">
                    <a:pos x="0" y="8"/>
                  </a:cxn>
                  <a:cxn ang="0">
                    <a:pos x="5" y="34"/>
                  </a:cxn>
                  <a:cxn ang="0">
                    <a:pos x="5" y="51"/>
                  </a:cxn>
                  <a:cxn ang="0">
                    <a:pos x="11" y="76"/>
                  </a:cxn>
                  <a:cxn ang="0">
                    <a:pos x="17" y="110"/>
                  </a:cxn>
                  <a:cxn ang="0">
                    <a:pos x="28" y="135"/>
                  </a:cxn>
                  <a:cxn ang="0">
                    <a:pos x="39" y="169"/>
                  </a:cxn>
                  <a:cxn ang="0">
                    <a:pos x="57" y="203"/>
                  </a:cxn>
                  <a:cxn ang="0">
                    <a:pos x="74" y="237"/>
                  </a:cxn>
                  <a:cxn ang="0">
                    <a:pos x="96" y="271"/>
                  </a:cxn>
                  <a:cxn ang="0">
                    <a:pos x="125" y="296"/>
                  </a:cxn>
                  <a:cxn ang="0">
                    <a:pos x="159" y="330"/>
                  </a:cxn>
                  <a:cxn ang="0">
                    <a:pos x="199" y="347"/>
                  </a:cxn>
                  <a:cxn ang="0">
                    <a:pos x="244" y="364"/>
                  </a:cxn>
                  <a:cxn ang="0">
                    <a:pos x="295" y="381"/>
                  </a:cxn>
                  <a:cxn ang="0">
                    <a:pos x="290" y="381"/>
                  </a:cxn>
                  <a:cxn ang="0">
                    <a:pos x="278" y="381"/>
                  </a:cxn>
                  <a:cxn ang="0">
                    <a:pos x="267" y="381"/>
                  </a:cxn>
                  <a:cxn ang="0">
                    <a:pos x="244" y="381"/>
                  </a:cxn>
                  <a:cxn ang="0">
                    <a:pos x="221" y="373"/>
                  </a:cxn>
                  <a:cxn ang="0">
                    <a:pos x="199" y="364"/>
                  </a:cxn>
                  <a:cxn ang="0">
                    <a:pos x="170" y="356"/>
                  </a:cxn>
                  <a:cxn ang="0">
                    <a:pos x="142" y="347"/>
                  </a:cxn>
                  <a:cxn ang="0">
                    <a:pos x="113" y="330"/>
                  </a:cxn>
                  <a:cxn ang="0">
                    <a:pos x="85" y="305"/>
                  </a:cxn>
                  <a:cxn ang="0">
                    <a:pos x="62" y="271"/>
                  </a:cxn>
                  <a:cxn ang="0">
                    <a:pos x="39" y="237"/>
                  </a:cxn>
                  <a:cxn ang="0">
                    <a:pos x="22" y="186"/>
                  </a:cxn>
                  <a:cxn ang="0">
                    <a:pos x="11" y="135"/>
                  </a:cxn>
                  <a:cxn ang="0">
                    <a:pos x="0" y="68"/>
                  </a:cxn>
                  <a:cxn ang="0">
                    <a:pos x="0" y="0"/>
                  </a:cxn>
                </a:cxnLst>
                <a:rect l="0" t="0" r="r" b="b"/>
                <a:pathLst>
                  <a:path w="295" h="381">
                    <a:moveTo>
                      <a:pt x="0" y="0"/>
                    </a:moveTo>
                    <a:lnTo>
                      <a:pt x="0" y="0"/>
                    </a:lnTo>
                    <a:lnTo>
                      <a:pt x="0" y="8"/>
                    </a:lnTo>
                    <a:lnTo>
                      <a:pt x="5" y="34"/>
                    </a:lnTo>
                    <a:lnTo>
                      <a:pt x="5" y="51"/>
                    </a:lnTo>
                    <a:lnTo>
                      <a:pt x="11" y="76"/>
                    </a:lnTo>
                    <a:lnTo>
                      <a:pt x="17" y="110"/>
                    </a:lnTo>
                    <a:lnTo>
                      <a:pt x="28" y="135"/>
                    </a:lnTo>
                    <a:lnTo>
                      <a:pt x="39" y="169"/>
                    </a:lnTo>
                    <a:lnTo>
                      <a:pt x="57" y="203"/>
                    </a:lnTo>
                    <a:lnTo>
                      <a:pt x="74" y="237"/>
                    </a:lnTo>
                    <a:lnTo>
                      <a:pt x="96" y="271"/>
                    </a:lnTo>
                    <a:lnTo>
                      <a:pt x="125" y="296"/>
                    </a:lnTo>
                    <a:lnTo>
                      <a:pt x="159" y="330"/>
                    </a:lnTo>
                    <a:lnTo>
                      <a:pt x="199" y="347"/>
                    </a:lnTo>
                    <a:lnTo>
                      <a:pt x="244" y="364"/>
                    </a:lnTo>
                    <a:lnTo>
                      <a:pt x="295" y="381"/>
                    </a:lnTo>
                    <a:lnTo>
                      <a:pt x="290" y="381"/>
                    </a:lnTo>
                    <a:lnTo>
                      <a:pt x="278" y="381"/>
                    </a:lnTo>
                    <a:lnTo>
                      <a:pt x="267" y="381"/>
                    </a:lnTo>
                    <a:lnTo>
                      <a:pt x="244" y="381"/>
                    </a:lnTo>
                    <a:lnTo>
                      <a:pt x="221" y="373"/>
                    </a:lnTo>
                    <a:lnTo>
                      <a:pt x="199" y="364"/>
                    </a:lnTo>
                    <a:lnTo>
                      <a:pt x="170" y="356"/>
                    </a:lnTo>
                    <a:lnTo>
                      <a:pt x="142" y="347"/>
                    </a:lnTo>
                    <a:lnTo>
                      <a:pt x="113" y="330"/>
                    </a:lnTo>
                    <a:lnTo>
                      <a:pt x="85" y="305"/>
                    </a:lnTo>
                    <a:lnTo>
                      <a:pt x="62" y="271"/>
                    </a:lnTo>
                    <a:lnTo>
                      <a:pt x="39" y="237"/>
                    </a:lnTo>
                    <a:lnTo>
                      <a:pt x="22" y="186"/>
                    </a:lnTo>
                    <a:lnTo>
                      <a:pt x="11" y="135"/>
                    </a:lnTo>
                    <a:lnTo>
                      <a:pt x="0" y="68"/>
                    </a:lnTo>
                    <a:lnTo>
                      <a:pt x="0" y="0"/>
                    </a:lnTo>
                    <a:close/>
                  </a:path>
                </a:pathLst>
              </a:custGeom>
              <a:solidFill>
                <a:srgbClr val="000000"/>
              </a:solidFill>
              <a:ln w="9525">
                <a:noFill/>
                <a:round/>
                <a:headEnd/>
                <a:tailEnd/>
              </a:ln>
            </p:spPr>
            <p:txBody>
              <a:bodyPr/>
              <a:lstStyle/>
              <a:p>
                <a:endParaRPr lang="en-US"/>
              </a:p>
            </p:txBody>
          </p:sp>
          <p:sp>
            <p:nvSpPr>
              <p:cNvPr id="2170" name="Freeform 122"/>
              <p:cNvSpPr>
                <a:spLocks/>
              </p:cNvSpPr>
              <p:nvPr/>
            </p:nvSpPr>
            <p:spPr bwMode="auto">
              <a:xfrm>
                <a:off x="325" y="1746"/>
                <a:ext cx="148" cy="186"/>
              </a:xfrm>
              <a:custGeom>
                <a:avLst/>
                <a:gdLst/>
                <a:ahLst/>
                <a:cxnLst>
                  <a:cxn ang="0">
                    <a:pos x="0" y="0"/>
                  </a:cxn>
                  <a:cxn ang="0">
                    <a:pos x="0" y="0"/>
                  </a:cxn>
                  <a:cxn ang="0">
                    <a:pos x="0" y="25"/>
                  </a:cxn>
                  <a:cxn ang="0">
                    <a:pos x="6" y="51"/>
                  </a:cxn>
                  <a:cxn ang="0">
                    <a:pos x="23" y="85"/>
                  </a:cxn>
                  <a:cxn ang="0">
                    <a:pos x="40" y="119"/>
                  </a:cxn>
                  <a:cxn ang="0">
                    <a:pos x="68" y="152"/>
                  </a:cxn>
                  <a:cxn ang="0">
                    <a:pos x="102" y="178"/>
                  </a:cxn>
                  <a:cxn ang="0">
                    <a:pos x="148" y="186"/>
                  </a:cxn>
                  <a:cxn ang="0">
                    <a:pos x="148" y="186"/>
                  </a:cxn>
                  <a:cxn ang="0">
                    <a:pos x="142" y="186"/>
                  </a:cxn>
                  <a:cxn ang="0">
                    <a:pos x="136" y="186"/>
                  </a:cxn>
                  <a:cxn ang="0">
                    <a:pos x="125" y="186"/>
                  </a:cxn>
                  <a:cxn ang="0">
                    <a:pos x="114" y="186"/>
                  </a:cxn>
                  <a:cxn ang="0">
                    <a:pos x="102" y="186"/>
                  </a:cxn>
                  <a:cxn ang="0">
                    <a:pos x="85" y="178"/>
                  </a:cxn>
                  <a:cxn ang="0">
                    <a:pos x="74" y="178"/>
                  </a:cxn>
                  <a:cxn ang="0">
                    <a:pos x="57" y="161"/>
                  </a:cxn>
                  <a:cxn ang="0">
                    <a:pos x="45" y="152"/>
                  </a:cxn>
                  <a:cxn ang="0">
                    <a:pos x="34" y="135"/>
                  </a:cxn>
                  <a:cxn ang="0">
                    <a:pos x="23" y="119"/>
                  </a:cxn>
                  <a:cxn ang="0">
                    <a:pos x="11" y="93"/>
                  </a:cxn>
                  <a:cxn ang="0">
                    <a:pos x="6" y="68"/>
                  </a:cxn>
                  <a:cxn ang="0">
                    <a:pos x="0" y="34"/>
                  </a:cxn>
                  <a:cxn ang="0">
                    <a:pos x="0" y="0"/>
                  </a:cxn>
                </a:cxnLst>
                <a:rect l="0" t="0" r="r" b="b"/>
                <a:pathLst>
                  <a:path w="148" h="186">
                    <a:moveTo>
                      <a:pt x="0" y="0"/>
                    </a:moveTo>
                    <a:lnTo>
                      <a:pt x="0" y="0"/>
                    </a:lnTo>
                    <a:lnTo>
                      <a:pt x="0" y="25"/>
                    </a:lnTo>
                    <a:lnTo>
                      <a:pt x="6" y="51"/>
                    </a:lnTo>
                    <a:lnTo>
                      <a:pt x="23" y="85"/>
                    </a:lnTo>
                    <a:lnTo>
                      <a:pt x="40" y="119"/>
                    </a:lnTo>
                    <a:lnTo>
                      <a:pt x="68" y="152"/>
                    </a:lnTo>
                    <a:lnTo>
                      <a:pt x="102" y="178"/>
                    </a:lnTo>
                    <a:lnTo>
                      <a:pt x="148" y="186"/>
                    </a:lnTo>
                    <a:lnTo>
                      <a:pt x="148" y="186"/>
                    </a:lnTo>
                    <a:lnTo>
                      <a:pt x="142" y="186"/>
                    </a:lnTo>
                    <a:lnTo>
                      <a:pt x="136" y="186"/>
                    </a:lnTo>
                    <a:lnTo>
                      <a:pt x="125" y="186"/>
                    </a:lnTo>
                    <a:lnTo>
                      <a:pt x="114" y="186"/>
                    </a:lnTo>
                    <a:lnTo>
                      <a:pt x="102" y="186"/>
                    </a:lnTo>
                    <a:lnTo>
                      <a:pt x="85" y="178"/>
                    </a:lnTo>
                    <a:lnTo>
                      <a:pt x="74" y="178"/>
                    </a:lnTo>
                    <a:lnTo>
                      <a:pt x="57" y="161"/>
                    </a:lnTo>
                    <a:lnTo>
                      <a:pt x="45" y="152"/>
                    </a:lnTo>
                    <a:lnTo>
                      <a:pt x="34" y="135"/>
                    </a:lnTo>
                    <a:lnTo>
                      <a:pt x="23" y="119"/>
                    </a:lnTo>
                    <a:lnTo>
                      <a:pt x="11" y="93"/>
                    </a:lnTo>
                    <a:lnTo>
                      <a:pt x="6" y="68"/>
                    </a:lnTo>
                    <a:lnTo>
                      <a:pt x="0" y="34"/>
                    </a:lnTo>
                    <a:lnTo>
                      <a:pt x="0" y="0"/>
                    </a:lnTo>
                    <a:close/>
                  </a:path>
                </a:pathLst>
              </a:custGeom>
              <a:solidFill>
                <a:srgbClr val="000000"/>
              </a:solidFill>
              <a:ln w="9525">
                <a:noFill/>
                <a:round/>
                <a:headEnd/>
                <a:tailEnd/>
              </a:ln>
            </p:spPr>
            <p:txBody>
              <a:bodyPr/>
              <a:lstStyle/>
              <a:p>
                <a:endParaRPr lang="en-US"/>
              </a:p>
            </p:txBody>
          </p:sp>
          <p:sp>
            <p:nvSpPr>
              <p:cNvPr id="2171" name="Freeform 123"/>
              <p:cNvSpPr>
                <a:spLocks/>
              </p:cNvSpPr>
              <p:nvPr/>
            </p:nvSpPr>
            <p:spPr bwMode="auto">
              <a:xfrm>
                <a:off x="86" y="1780"/>
                <a:ext cx="125" cy="144"/>
              </a:xfrm>
              <a:custGeom>
                <a:avLst/>
                <a:gdLst/>
                <a:ahLst/>
                <a:cxnLst>
                  <a:cxn ang="0">
                    <a:pos x="125" y="0"/>
                  </a:cxn>
                  <a:cxn ang="0">
                    <a:pos x="120" y="0"/>
                  </a:cxn>
                  <a:cxn ang="0">
                    <a:pos x="108" y="0"/>
                  </a:cxn>
                  <a:cxn ang="0">
                    <a:pos x="97" y="8"/>
                  </a:cxn>
                  <a:cxn ang="0">
                    <a:pos x="80" y="17"/>
                  </a:cxn>
                  <a:cxn ang="0">
                    <a:pos x="57" y="34"/>
                  </a:cxn>
                  <a:cxn ang="0">
                    <a:pos x="40" y="59"/>
                  </a:cxn>
                  <a:cxn ang="0">
                    <a:pos x="17" y="101"/>
                  </a:cxn>
                  <a:cxn ang="0">
                    <a:pos x="0" y="144"/>
                  </a:cxn>
                  <a:cxn ang="0">
                    <a:pos x="0" y="144"/>
                  </a:cxn>
                  <a:cxn ang="0">
                    <a:pos x="0" y="118"/>
                  </a:cxn>
                  <a:cxn ang="0">
                    <a:pos x="6" y="93"/>
                  </a:cxn>
                  <a:cxn ang="0">
                    <a:pos x="23" y="68"/>
                  </a:cxn>
                  <a:cxn ang="0">
                    <a:pos x="34" y="34"/>
                  </a:cxn>
                  <a:cxn ang="0">
                    <a:pos x="57" y="8"/>
                  </a:cxn>
                  <a:cxn ang="0">
                    <a:pos x="85" y="0"/>
                  </a:cxn>
                  <a:cxn ang="0">
                    <a:pos x="125" y="0"/>
                  </a:cxn>
                </a:cxnLst>
                <a:rect l="0" t="0" r="r" b="b"/>
                <a:pathLst>
                  <a:path w="125" h="144">
                    <a:moveTo>
                      <a:pt x="125" y="0"/>
                    </a:moveTo>
                    <a:lnTo>
                      <a:pt x="120" y="0"/>
                    </a:lnTo>
                    <a:lnTo>
                      <a:pt x="108" y="0"/>
                    </a:lnTo>
                    <a:lnTo>
                      <a:pt x="97" y="8"/>
                    </a:lnTo>
                    <a:lnTo>
                      <a:pt x="80" y="17"/>
                    </a:lnTo>
                    <a:lnTo>
                      <a:pt x="57" y="34"/>
                    </a:lnTo>
                    <a:lnTo>
                      <a:pt x="40" y="59"/>
                    </a:lnTo>
                    <a:lnTo>
                      <a:pt x="17" y="101"/>
                    </a:lnTo>
                    <a:lnTo>
                      <a:pt x="0" y="144"/>
                    </a:lnTo>
                    <a:lnTo>
                      <a:pt x="0" y="144"/>
                    </a:lnTo>
                    <a:lnTo>
                      <a:pt x="0" y="118"/>
                    </a:lnTo>
                    <a:lnTo>
                      <a:pt x="6" y="93"/>
                    </a:lnTo>
                    <a:lnTo>
                      <a:pt x="23" y="68"/>
                    </a:lnTo>
                    <a:lnTo>
                      <a:pt x="34" y="34"/>
                    </a:lnTo>
                    <a:lnTo>
                      <a:pt x="57" y="8"/>
                    </a:lnTo>
                    <a:lnTo>
                      <a:pt x="85" y="0"/>
                    </a:lnTo>
                    <a:lnTo>
                      <a:pt x="125" y="0"/>
                    </a:lnTo>
                    <a:close/>
                  </a:path>
                </a:pathLst>
              </a:custGeom>
              <a:solidFill>
                <a:srgbClr val="000000"/>
              </a:solidFill>
              <a:ln w="9525">
                <a:noFill/>
                <a:round/>
                <a:headEnd/>
                <a:tailEnd/>
              </a:ln>
            </p:spPr>
            <p:txBody>
              <a:bodyPr/>
              <a:lstStyle/>
              <a:p>
                <a:endParaRPr lang="en-US"/>
              </a:p>
            </p:txBody>
          </p:sp>
          <p:sp>
            <p:nvSpPr>
              <p:cNvPr id="2172" name="Freeform 124"/>
              <p:cNvSpPr>
                <a:spLocks/>
              </p:cNvSpPr>
              <p:nvPr/>
            </p:nvSpPr>
            <p:spPr bwMode="auto">
              <a:xfrm>
                <a:off x="166" y="1865"/>
                <a:ext cx="79" cy="93"/>
              </a:xfrm>
              <a:custGeom>
                <a:avLst/>
                <a:gdLst/>
                <a:ahLst/>
                <a:cxnLst>
                  <a:cxn ang="0">
                    <a:pos x="79" y="0"/>
                  </a:cxn>
                  <a:cxn ang="0">
                    <a:pos x="79" y="0"/>
                  </a:cxn>
                  <a:cxn ang="0">
                    <a:pos x="74" y="0"/>
                  </a:cxn>
                  <a:cxn ang="0">
                    <a:pos x="62" y="0"/>
                  </a:cxn>
                  <a:cxn ang="0">
                    <a:pos x="51" y="8"/>
                  </a:cxn>
                  <a:cxn ang="0">
                    <a:pos x="40" y="16"/>
                  </a:cxn>
                  <a:cxn ang="0">
                    <a:pos x="28" y="33"/>
                  </a:cxn>
                  <a:cxn ang="0">
                    <a:pos x="11" y="59"/>
                  </a:cxn>
                  <a:cxn ang="0">
                    <a:pos x="0" y="93"/>
                  </a:cxn>
                  <a:cxn ang="0">
                    <a:pos x="0" y="84"/>
                  </a:cxn>
                  <a:cxn ang="0">
                    <a:pos x="5" y="76"/>
                  </a:cxn>
                  <a:cxn ang="0">
                    <a:pos x="5" y="59"/>
                  </a:cxn>
                  <a:cxn ang="0">
                    <a:pos x="17" y="42"/>
                  </a:cxn>
                  <a:cxn ang="0">
                    <a:pos x="23" y="16"/>
                  </a:cxn>
                  <a:cxn ang="0">
                    <a:pos x="40" y="8"/>
                  </a:cxn>
                  <a:cxn ang="0">
                    <a:pos x="57" y="0"/>
                  </a:cxn>
                  <a:cxn ang="0">
                    <a:pos x="79" y="0"/>
                  </a:cxn>
                </a:cxnLst>
                <a:rect l="0" t="0" r="r" b="b"/>
                <a:pathLst>
                  <a:path w="79" h="93">
                    <a:moveTo>
                      <a:pt x="79" y="0"/>
                    </a:moveTo>
                    <a:lnTo>
                      <a:pt x="79" y="0"/>
                    </a:lnTo>
                    <a:lnTo>
                      <a:pt x="74" y="0"/>
                    </a:lnTo>
                    <a:lnTo>
                      <a:pt x="62" y="0"/>
                    </a:lnTo>
                    <a:lnTo>
                      <a:pt x="51" y="8"/>
                    </a:lnTo>
                    <a:lnTo>
                      <a:pt x="40" y="16"/>
                    </a:lnTo>
                    <a:lnTo>
                      <a:pt x="28" y="33"/>
                    </a:lnTo>
                    <a:lnTo>
                      <a:pt x="11" y="59"/>
                    </a:lnTo>
                    <a:lnTo>
                      <a:pt x="0" y="93"/>
                    </a:lnTo>
                    <a:lnTo>
                      <a:pt x="0" y="84"/>
                    </a:lnTo>
                    <a:lnTo>
                      <a:pt x="5" y="76"/>
                    </a:lnTo>
                    <a:lnTo>
                      <a:pt x="5" y="59"/>
                    </a:lnTo>
                    <a:lnTo>
                      <a:pt x="17" y="42"/>
                    </a:lnTo>
                    <a:lnTo>
                      <a:pt x="23" y="16"/>
                    </a:lnTo>
                    <a:lnTo>
                      <a:pt x="40" y="8"/>
                    </a:lnTo>
                    <a:lnTo>
                      <a:pt x="57" y="0"/>
                    </a:lnTo>
                    <a:lnTo>
                      <a:pt x="79" y="0"/>
                    </a:lnTo>
                    <a:close/>
                  </a:path>
                </a:pathLst>
              </a:custGeom>
              <a:solidFill>
                <a:srgbClr val="000000"/>
              </a:solidFill>
              <a:ln w="9525">
                <a:noFill/>
                <a:round/>
                <a:headEnd/>
                <a:tailEnd/>
              </a:ln>
            </p:spPr>
            <p:txBody>
              <a:bodyPr/>
              <a:lstStyle/>
              <a:p>
                <a:endParaRPr lang="en-US"/>
              </a:p>
            </p:txBody>
          </p:sp>
          <p:sp>
            <p:nvSpPr>
              <p:cNvPr id="2173" name="Freeform 125"/>
              <p:cNvSpPr>
                <a:spLocks/>
              </p:cNvSpPr>
              <p:nvPr/>
            </p:nvSpPr>
            <p:spPr bwMode="auto">
              <a:xfrm>
                <a:off x="-5" y="1653"/>
                <a:ext cx="182" cy="245"/>
              </a:xfrm>
              <a:custGeom>
                <a:avLst/>
                <a:gdLst/>
                <a:ahLst/>
                <a:cxnLst>
                  <a:cxn ang="0">
                    <a:pos x="182" y="0"/>
                  </a:cxn>
                  <a:cxn ang="0">
                    <a:pos x="182" y="0"/>
                  </a:cxn>
                  <a:cxn ang="0">
                    <a:pos x="176" y="0"/>
                  </a:cxn>
                  <a:cxn ang="0">
                    <a:pos x="171" y="0"/>
                  </a:cxn>
                  <a:cxn ang="0">
                    <a:pos x="159" y="0"/>
                  </a:cxn>
                  <a:cxn ang="0">
                    <a:pos x="154" y="8"/>
                  </a:cxn>
                  <a:cxn ang="0">
                    <a:pos x="137" y="17"/>
                  </a:cxn>
                  <a:cxn ang="0">
                    <a:pos x="125" y="25"/>
                  </a:cxn>
                  <a:cxn ang="0">
                    <a:pos x="114" y="34"/>
                  </a:cxn>
                  <a:cxn ang="0">
                    <a:pos x="97" y="51"/>
                  </a:cxn>
                  <a:cxn ang="0">
                    <a:pos x="80" y="68"/>
                  </a:cxn>
                  <a:cxn ang="0">
                    <a:pos x="68" y="85"/>
                  </a:cxn>
                  <a:cxn ang="0">
                    <a:pos x="51" y="110"/>
                  </a:cxn>
                  <a:cxn ang="0">
                    <a:pos x="34" y="135"/>
                  </a:cxn>
                  <a:cxn ang="0">
                    <a:pos x="23" y="169"/>
                  </a:cxn>
                  <a:cxn ang="0">
                    <a:pos x="12" y="203"/>
                  </a:cxn>
                  <a:cxn ang="0">
                    <a:pos x="0" y="245"/>
                  </a:cxn>
                  <a:cxn ang="0">
                    <a:pos x="0" y="245"/>
                  </a:cxn>
                  <a:cxn ang="0">
                    <a:pos x="0" y="237"/>
                  </a:cxn>
                  <a:cxn ang="0">
                    <a:pos x="0" y="220"/>
                  </a:cxn>
                  <a:cxn ang="0">
                    <a:pos x="6" y="203"/>
                  </a:cxn>
                  <a:cxn ang="0">
                    <a:pos x="12" y="186"/>
                  </a:cxn>
                  <a:cxn ang="0">
                    <a:pos x="17" y="161"/>
                  </a:cxn>
                  <a:cxn ang="0">
                    <a:pos x="23" y="135"/>
                  </a:cxn>
                  <a:cxn ang="0">
                    <a:pos x="34" y="110"/>
                  </a:cxn>
                  <a:cxn ang="0">
                    <a:pos x="46" y="85"/>
                  </a:cxn>
                  <a:cxn ang="0">
                    <a:pos x="57" y="68"/>
                  </a:cxn>
                  <a:cxn ang="0">
                    <a:pos x="74" y="42"/>
                  </a:cxn>
                  <a:cxn ang="0">
                    <a:pos x="91" y="25"/>
                  </a:cxn>
                  <a:cxn ang="0">
                    <a:pos x="108" y="8"/>
                  </a:cxn>
                  <a:cxn ang="0">
                    <a:pos x="131" y="0"/>
                  </a:cxn>
                  <a:cxn ang="0">
                    <a:pos x="154" y="0"/>
                  </a:cxn>
                  <a:cxn ang="0">
                    <a:pos x="182" y="0"/>
                  </a:cxn>
                </a:cxnLst>
                <a:rect l="0" t="0" r="r" b="b"/>
                <a:pathLst>
                  <a:path w="182" h="245">
                    <a:moveTo>
                      <a:pt x="182" y="0"/>
                    </a:moveTo>
                    <a:lnTo>
                      <a:pt x="182" y="0"/>
                    </a:lnTo>
                    <a:lnTo>
                      <a:pt x="176" y="0"/>
                    </a:lnTo>
                    <a:lnTo>
                      <a:pt x="171" y="0"/>
                    </a:lnTo>
                    <a:lnTo>
                      <a:pt x="159" y="0"/>
                    </a:lnTo>
                    <a:lnTo>
                      <a:pt x="154" y="8"/>
                    </a:lnTo>
                    <a:lnTo>
                      <a:pt x="137" y="17"/>
                    </a:lnTo>
                    <a:lnTo>
                      <a:pt x="125" y="25"/>
                    </a:lnTo>
                    <a:lnTo>
                      <a:pt x="114" y="34"/>
                    </a:lnTo>
                    <a:lnTo>
                      <a:pt x="97" y="51"/>
                    </a:lnTo>
                    <a:lnTo>
                      <a:pt x="80" y="68"/>
                    </a:lnTo>
                    <a:lnTo>
                      <a:pt x="68" y="85"/>
                    </a:lnTo>
                    <a:lnTo>
                      <a:pt x="51" y="110"/>
                    </a:lnTo>
                    <a:lnTo>
                      <a:pt x="34" y="135"/>
                    </a:lnTo>
                    <a:lnTo>
                      <a:pt x="23" y="169"/>
                    </a:lnTo>
                    <a:lnTo>
                      <a:pt x="12" y="203"/>
                    </a:lnTo>
                    <a:lnTo>
                      <a:pt x="0" y="245"/>
                    </a:lnTo>
                    <a:lnTo>
                      <a:pt x="0" y="245"/>
                    </a:lnTo>
                    <a:lnTo>
                      <a:pt x="0" y="237"/>
                    </a:lnTo>
                    <a:lnTo>
                      <a:pt x="0" y="220"/>
                    </a:lnTo>
                    <a:lnTo>
                      <a:pt x="6" y="203"/>
                    </a:lnTo>
                    <a:lnTo>
                      <a:pt x="12" y="186"/>
                    </a:lnTo>
                    <a:lnTo>
                      <a:pt x="17" y="161"/>
                    </a:lnTo>
                    <a:lnTo>
                      <a:pt x="23" y="135"/>
                    </a:lnTo>
                    <a:lnTo>
                      <a:pt x="34" y="110"/>
                    </a:lnTo>
                    <a:lnTo>
                      <a:pt x="46" y="85"/>
                    </a:lnTo>
                    <a:lnTo>
                      <a:pt x="57" y="68"/>
                    </a:lnTo>
                    <a:lnTo>
                      <a:pt x="74" y="42"/>
                    </a:lnTo>
                    <a:lnTo>
                      <a:pt x="91" y="25"/>
                    </a:lnTo>
                    <a:lnTo>
                      <a:pt x="108" y="8"/>
                    </a:lnTo>
                    <a:lnTo>
                      <a:pt x="131" y="0"/>
                    </a:lnTo>
                    <a:lnTo>
                      <a:pt x="154" y="0"/>
                    </a:lnTo>
                    <a:lnTo>
                      <a:pt x="182" y="0"/>
                    </a:lnTo>
                    <a:close/>
                  </a:path>
                </a:pathLst>
              </a:custGeom>
              <a:solidFill>
                <a:srgbClr val="000000"/>
              </a:solidFill>
              <a:ln w="9525">
                <a:noFill/>
                <a:round/>
                <a:headEnd/>
                <a:tailEnd/>
              </a:ln>
            </p:spPr>
            <p:txBody>
              <a:bodyPr/>
              <a:lstStyle/>
              <a:p>
                <a:endParaRPr lang="en-US"/>
              </a:p>
            </p:txBody>
          </p:sp>
        </p:gr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5"/>
          <p:cNvSpPr>
            <a:spLocks noGrp="1" noRot="1" noChangeArrowheads="1"/>
          </p:cNvSpPr>
          <p:nvPr>
            <p:ph type="title"/>
          </p:nvPr>
        </p:nvSpPr>
        <p:spPr>
          <a:xfrm>
            <a:off x="468313" y="4868863"/>
            <a:ext cx="8385175" cy="1584325"/>
          </a:xfrm>
        </p:spPr>
        <p:txBody>
          <a:bodyPr/>
          <a:lstStyle/>
          <a:p>
            <a:pPr algn="ctr"/>
            <a:r>
              <a:rPr lang="en-AU" sz="1200" b="0">
                <a:solidFill>
                  <a:srgbClr val="000000"/>
                </a:solidFill>
                <a:effectLst/>
              </a:rPr>
              <a:t>YUNGABURRA TENNIS CLUB </a:t>
            </a:r>
            <a:br>
              <a:rPr lang="en-AU" sz="1200" b="0">
                <a:solidFill>
                  <a:srgbClr val="000000"/>
                </a:solidFill>
                <a:effectLst/>
              </a:rPr>
            </a:br>
            <a:r>
              <a:rPr lang="en-AU" sz="1200" b="0">
                <a:solidFill>
                  <a:srgbClr val="000000"/>
                </a:solidFill>
                <a:effectLst/>
              </a:rPr>
              <a:t>Memorial Park </a:t>
            </a:r>
            <a:br>
              <a:rPr lang="en-AU" sz="1200" b="0">
                <a:solidFill>
                  <a:srgbClr val="000000"/>
                </a:solidFill>
                <a:effectLst/>
              </a:rPr>
            </a:br>
            <a:r>
              <a:rPr lang="en-AU" sz="1200" b="0">
                <a:solidFill>
                  <a:srgbClr val="000000"/>
                </a:solidFill>
                <a:effectLst/>
              </a:rPr>
              <a:t>Yungaburra </a:t>
            </a:r>
            <a:br>
              <a:rPr lang="en-AU" sz="1200" b="0">
                <a:solidFill>
                  <a:srgbClr val="000000"/>
                </a:solidFill>
                <a:effectLst/>
              </a:rPr>
            </a:br>
            <a:r>
              <a:rPr lang="en-AU" sz="1200" b="0">
                <a:solidFill>
                  <a:srgbClr val="000000"/>
                </a:solidFill>
                <a:effectLst/>
              </a:rPr>
              <a:t>Qld 4884 </a:t>
            </a:r>
            <a:br>
              <a:rPr lang="en-AU" sz="1200" b="0">
                <a:solidFill>
                  <a:srgbClr val="000000"/>
                </a:solidFill>
                <a:effectLst/>
              </a:rPr>
            </a:br>
            <a:r>
              <a:rPr lang="en-AU" sz="1200" b="0">
                <a:solidFill>
                  <a:srgbClr val="000000"/>
                </a:solidFill>
                <a:effectLst/>
              </a:rPr>
              <a:t>Australia </a:t>
            </a:r>
            <a:br>
              <a:rPr lang="en-AU" sz="1200" b="0">
                <a:solidFill>
                  <a:srgbClr val="000000"/>
                </a:solidFill>
                <a:effectLst/>
              </a:rPr>
            </a:br>
            <a:r>
              <a:rPr lang="en-AU" sz="1400" b="0">
                <a:solidFill>
                  <a:srgbClr val="000000"/>
                </a:solidFill>
                <a:effectLst/>
                <a:hlinkClick r:id="rId3"/>
              </a:rPr>
              <a:t>yungaburratc@gmail.com</a:t>
            </a:r>
            <a:r>
              <a:rPr lang="en-AU" sz="1200" b="0">
                <a:solidFill>
                  <a:srgbClr val="000000"/>
                </a:solidFill>
                <a:effectLst/>
              </a:rPr>
              <a:t/>
            </a:r>
            <a:br>
              <a:rPr lang="en-AU" sz="1200" b="0">
                <a:solidFill>
                  <a:srgbClr val="000000"/>
                </a:solidFill>
                <a:effectLst/>
              </a:rPr>
            </a:br>
            <a:r>
              <a:rPr lang="en-AU" sz="1200" b="0">
                <a:solidFill>
                  <a:srgbClr val="000000"/>
                </a:solidFill>
                <a:effectLst/>
              </a:rPr>
              <a:t>www.tennis.com.au/yungaburra </a:t>
            </a:r>
            <a:br>
              <a:rPr lang="en-AU" sz="1200" b="0">
                <a:solidFill>
                  <a:srgbClr val="000000"/>
                </a:solidFill>
                <a:effectLst/>
              </a:rPr>
            </a:br>
            <a:r>
              <a:rPr lang="en-AU" sz="1200" b="0">
                <a:solidFill>
                  <a:srgbClr val="000000"/>
                </a:solidFill>
                <a:effectLst/>
                <a:sym typeface="Wingdings" pitchFamily="2" charset="2"/>
              </a:rPr>
              <a:t> </a:t>
            </a:r>
            <a:r>
              <a:rPr lang="en-AU" sz="1200" b="0">
                <a:solidFill>
                  <a:srgbClr val="000000"/>
                </a:solidFill>
                <a:effectLst/>
              </a:rPr>
              <a:t>Like us on Facebook</a:t>
            </a:r>
          </a:p>
        </p:txBody>
      </p:sp>
      <p:pic>
        <p:nvPicPr>
          <p:cNvPr id="17412" name="Picture 4" descr="20160622_154822_resized"/>
          <p:cNvPicPr>
            <a:picLocks noChangeAspect="1" noChangeArrowheads="1"/>
          </p:cNvPicPr>
          <p:nvPr>
            <p:ph sz="half" idx="1"/>
          </p:nvPr>
        </p:nvPicPr>
        <p:blipFill>
          <a:blip r:embed="rId4"/>
          <a:srcRect/>
          <a:stretch>
            <a:fillRect/>
          </a:stretch>
        </p:blipFill>
        <p:spPr>
          <a:xfrm>
            <a:off x="3348038" y="260350"/>
            <a:ext cx="2357437" cy="4191000"/>
          </a:xfrm>
          <a:noFill/>
          <a:ln/>
        </p:spPr>
      </p:pic>
      <p:graphicFrame>
        <p:nvGraphicFramePr>
          <p:cNvPr id="17415" name="Object 7"/>
          <p:cNvGraphicFramePr>
            <a:graphicFrameLocks noChangeAspect="1"/>
          </p:cNvGraphicFramePr>
          <p:nvPr>
            <p:ph sz="quarter" idx="2"/>
          </p:nvPr>
        </p:nvGraphicFramePr>
        <p:xfrm>
          <a:off x="827088" y="5013325"/>
          <a:ext cx="669925" cy="1227138"/>
        </p:xfrm>
        <a:graphic>
          <a:graphicData uri="http://schemas.openxmlformats.org/presentationml/2006/ole">
            <p:oleObj spid="_x0000_s17415" name="Bitmap Image" r:id="rId5" imgW="1133633" imgH="2076740" progId="Paint.Picture">
              <p:embed/>
            </p:oleObj>
          </a:graphicData>
        </a:graphic>
      </p:graphicFrame>
      <p:graphicFrame>
        <p:nvGraphicFramePr>
          <p:cNvPr id="17417" name="Object 9"/>
          <p:cNvGraphicFramePr>
            <a:graphicFrameLocks noChangeAspect="1"/>
          </p:cNvGraphicFramePr>
          <p:nvPr>
            <p:ph sz="quarter" idx="3"/>
          </p:nvPr>
        </p:nvGraphicFramePr>
        <p:xfrm>
          <a:off x="7885113" y="4941888"/>
          <a:ext cx="669925" cy="1227137"/>
        </p:xfrm>
        <a:graphic>
          <a:graphicData uri="http://schemas.openxmlformats.org/presentationml/2006/ole">
            <p:oleObj spid="_x0000_s17417" name="Bitmap Image" r:id="rId6" imgW="1133633" imgH="2076740" progId="Paint.Picture">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r>
              <a:rPr lang="en-AU">
                <a:solidFill>
                  <a:schemeClr val="hlink"/>
                </a:solidFill>
                <a:effectLst>
                  <a:outerShdw blurRad="38100" dist="38100" dir="2700000" algn="tl">
                    <a:srgbClr val="C0C0C0"/>
                  </a:outerShdw>
                </a:effectLst>
              </a:rPr>
              <a:t>OUR MISSION:</a:t>
            </a:r>
          </a:p>
        </p:txBody>
      </p:sp>
      <p:sp>
        <p:nvSpPr>
          <p:cNvPr id="8195" name="Rectangle 3"/>
          <p:cNvSpPr>
            <a:spLocks noGrp="1" noRot="1" noChangeArrowheads="1"/>
          </p:cNvSpPr>
          <p:nvPr>
            <p:ph type="body" idx="1"/>
          </p:nvPr>
        </p:nvSpPr>
        <p:spPr>
          <a:xfrm>
            <a:off x="1908175" y="1989138"/>
            <a:ext cx="6335713" cy="4032250"/>
          </a:xfrm>
          <a:noFill/>
        </p:spPr>
        <p:txBody>
          <a:bodyPr/>
          <a:lstStyle/>
          <a:p>
            <a:pPr>
              <a:buFont typeface="Wingdings" pitchFamily="2" charset="2"/>
              <a:buNone/>
            </a:pPr>
            <a:endParaRPr lang="en-AU">
              <a:effectLst/>
            </a:endParaRPr>
          </a:p>
          <a:p>
            <a:pPr>
              <a:buFont typeface="Wingdings" pitchFamily="2" charset="2"/>
              <a:buNone/>
            </a:pPr>
            <a:r>
              <a:rPr lang="en-AU" sz="1400" i="1">
                <a:solidFill>
                  <a:srgbClr val="000000"/>
                </a:solidFill>
                <a:effectLst/>
              </a:rPr>
              <a:t>THE YUNGABURRA TENNIS CLUB IS FOCUSED ON PROVIDING A WELCOMING ENVIRONMENT. </a:t>
            </a:r>
          </a:p>
          <a:p>
            <a:pPr>
              <a:buFont typeface="Wingdings" pitchFamily="2" charset="2"/>
              <a:buNone/>
            </a:pPr>
            <a:endParaRPr lang="en-AU" sz="1400" i="1">
              <a:solidFill>
                <a:srgbClr val="000000"/>
              </a:solidFill>
              <a:effectLst/>
            </a:endParaRPr>
          </a:p>
          <a:p>
            <a:pPr>
              <a:buFont typeface="Wingdings" pitchFamily="2" charset="2"/>
              <a:buNone/>
            </a:pPr>
            <a:r>
              <a:rPr lang="en-AU" sz="1400" i="1">
                <a:solidFill>
                  <a:srgbClr val="000000"/>
                </a:solidFill>
                <a:effectLst/>
              </a:rPr>
              <a:t>FOR ITS MEMBERS AND GUESTS TO PARTICIPATE IN TENNIS, FITNESS AND SOCIAL ACTIVITIES. </a:t>
            </a:r>
          </a:p>
          <a:p>
            <a:pPr>
              <a:buFont typeface="Wingdings" pitchFamily="2" charset="2"/>
              <a:buNone/>
            </a:pPr>
            <a:endParaRPr lang="en-AU" sz="1400" i="1">
              <a:solidFill>
                <a:srgbClr val="000000"/>
              </a:solidFill>
              <a:effectLst/>
            </a:endParaRPr>
          </a:p>
          <a:p>
            <a:pPr>
              <a:buFont typeface="Wingdings" pitchFamily="2" charset="2"/>
              <a:buNone/>
            </a:pPr>
            <a:r>
              <a:rPr lang="en-AU" sz="1400" i="1">
                <a:solidFill>
                  <a:srgbClr val="000000"/>
                </a:solidFill>
                <a:effectLst/>
              </a:rPr>
              <a:t>WE ARE FOCUSED ON OPTIMISING OUR FACILITIES TO DELIVER SUSTAINABLE MEMBER VALUE AND MEMBERSHIP GROWTH.</a:t>
            </a:r>
          </a:p>
          <a:p>
            <a:pPr>
              <a:buFont typeface="Wingdings" pitchFamily="2" charset="2"/>
              <a:buNone/>
            </a:pPr>
            <a:r>
              <a:rPr lang="en-AU" sz="1400" i="1">
                <a:solidFill>
                  <a:srgbClr val="000000"/>
                </a:solidFill>
                <a:effectLst/>
              </a:rPr>
              <a:t> </a:t>
            </a:r>
          </a:p>
          <a:p>
            <a:pPr>
              <a:buFont typeface="Wingdings" pitchFamily="2" charset="2"/>
              <a:buNone/>
            </a:pPr>
            <a:r>
              <a:rPr lang="en-AU" sz="1400" i="1">
                <a:solidFill>
                  <a:srgbClr val="000000"/>
                </a:solidFill>
                <a:effectLst/>
              </a:rPr>
              <a:t>WE VALUE OUR HISTORY AND ARE FORWARD THINKING AND AMBITIOUS IN OUR OUTLOOK. </a:t>
            </a:r>
          </a:p>
          <a:p>
            <a:pPr>
              <a:buFont typeface="Wingdings" pitchFamily="2" charset="2"/>
              <a:buNone/>
            </a:pPr>
            <a:endParaRPr lang="en-AU" sz="1400" i="1">
              <a:solidFill>
                <a:srgbClr val="000000"/>
              </a:solidFill>
              <a:effectLst/>
            </a:endParaRPr>
          </a:p>
          <a:p>
            <a:pPr>
              <a:buFont typeface="Wingdings" pitchFamily="2" charset="2"/>
              <a:buNone/>
            </a:pPr>
            <a:r>
              <a:rPr lang="en-AU" sz="1400" i="1">
                <a:solidFill>
                  <a:srgbClr val="000000"/>
                </a:solidFill>
                <a:effectLst/>
              </a:rPr>
              <a:t>WE VALUE THE FAMILY UNIT. FAMILIES THAT PLAY TOGETHER, STAY TOGETHER.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r>
              <a:rPr lang="en-AU">
                <a:solidFill>
                  <a:schemeClr val="hlink"/>
                </a:solidFill>
                <a:effectLst>
                  <a:outerShdw blurRad="38100" dist="38100" dir="2700000" algn="tl">
                    <a:srgbClr val="C0C0C0"/>
                  </a:outerShdw>
                </a:effectLst>
              </a:rPr>
              <a:t>Dear Members</a:t>
            </a:r>
          </a:p>
        </p:txBody>
      </p:sp>
      <p:sp>
        <p:nvSpPr>
          <p:cNvPr id="9219" name="Rectangle 3"/>
          <p:cNvSpPr>
            <a:spLocks noGrp="1" noRot="1" noChangeArrowheads="1"/>
          </p:cNvSpPr>
          <p:nvPr>
            <p:ph type="body" idx="1"/>
          </p:nvPr>
        </p:nvSpPr>
        <p:spPr>
          <a:xfrm>
            <a:off x="838200" y="1905000"/>
            <a:ext cx="8007350" cy="4953000"/>
          </a:xfrm>
        </p:spPr>
        <p:txBody>
          <a:bodyPr/>
          <a:lstStyle/>
          <a:p>
            <a:pPr lvl="1">
              <a:lnSpc>
                <a:spcPct val="80000"/>
              </a:lnSpc>
              <a:buFont typeface="Wingdings" pitchFamily="2" charset="2"/>
              <a:buNone/>
            </a:pPr>
            <a:r>
              <a:rPr lang="en-AU" sz="1200">
                <a:solidFill>
                  <a:srgbClr val="000000"/>
                </a:solidFill>
                <a:effectLst/>
              </a:rPr>
              <a:t>To build on the strengths and directions of successive Club Committees, and over past years of the club’s continuous service to the Yungaburra community, a strategic review of the Yungaburra Tennis Club has been undertaken. The outcome of this review was the development of the Yungaburra Tennis Club Strategic Plan 2017-2020.</a:t>
            </a:r>
          </a:p>
          <a:p>
            <a:pPr lvl="1">
              <a:lnSpc>
                <a:spcPct val="80000"/>
              </a:lnSpc>
              <a:buFont typeface="Wingdings" pitchFamily="2" charset="2"/>
              <a:buNone/>
            </a:pPr>
            <a:r>
              <a:rPr lang="en-AU" sz="1200">
                <a:solidFill>
                  <a:srgbClr val="000000"/>
                </a:solidFill>
                <a:effectLst/>
              </a:rPr>
              <a:t>The Plan was developed by an four-member Strategic Planning Committee, who with the guidance of a consultant, reviewed and analysed the club’s operations, researched trends within the tennis and broader sporting industry, met with midweek and full playing members, and ran a series of focus groups. The committee received many submissions from members and actively sought the input of key stakeholders, including Tennis Qld and Tableland Regional Council. </a:t>
            </a:r>
          </a:p>
          <a:p>
            <a:pPr lvl="1">
              <a:lnSpc>
                <a:spcPct val="80000"/>
              </a:lnSpc>
              <a:buFont typeface="Wingdings" pitchFamily="2" charset="2"/>
              <a:buNone/>
            </a:pPr>
            <a:r>
              <a:rPr lang="en-AU" sz="1200">
                <a:solidFill>
                  <a:srgbClr val="000000"/>
                </a:solidFill>
                <a:effectLst/>
              </a:rPr>
              <a:t>The review found the cost of maintaining synthetic grass tennis courts to the standard required is sustainable under the current business model. It also found club infrastructure could be improved, through the introduction of more flexible and more durable facilities. The review also identified opportunities to increase revenue by making our club more accessible to a broader range of users.</a:t>
            </a:r>
          </a:p>
          <a:p>
            <a:pPr lvl="1">
              <a:lnSpc>
                <a:spcPct val="80000"/>
              </a:lnSpc>
              <a:buFont typeface="Wingdings" pitchFamily="2" charset="2"/>
              <a:buNone/>
            </a:pPr>
            <a:r>
              <a:rPr lang="en-AU" sz="1200">
                <a:solidFill>
                  <a:srgbClr val="000000"/>
                </a:solidFill>
                <a:effectLst/>
              </a:rPr>
              <a:t>Another finding was that club membership is no longer as representative of the local community as it used to be. Yungaburra has changed significantly in the last decade and will continue to change. Census data shows the fastest growing groups within our community are adults in the 35-49 year old age group and their children, as well as seniors. These age groups are under represented in our current membership.</a:t>
            </a:r>
          </a:p>
          <a:p>
            <a:pPr lvl="1">
              <a:lnSpc>
                <a:spcPct val="80000"/>
              </a:lnSpc>
              <a:buFont typeface="Wingdings" pitchFamily="2" charset="2"/>
              <a:buNone/>
            </a:pPr>
            <a:endParaRPr lang="en-AU" sz="1200">
              <a:solidFill>
                <a:srgbClr val="000000"/>
              </a:solidFill>
              <a:effectLst/>
            </a:endParaRPr>
          </a:p>
          <a:p>
            <a:pPr lvl="1">
              <a:lnSpc>
                <a:spcPct val="80000"/>
              </a:lnSpc>
              <a:buFont typeface="Wingdings" pitchFamily="2" charset="2"/>
              <a:buNone/>
            </a:pPr>
            <a:r>
              <a:rPr lang="en-AU" sz="1200">
                <a:solidFill>
                  <a:srgbClr val="000000"/>
                </a:solidFill>
                <a:effectLst/>
              </a:rPr>
              <a:t>Tableland Regional Council identified tennis as one of the most popular sporting past-times in Yungaburra, second only to walking. Other research found that the vast majority of people who want to play tennis do not necessarily want to become members of tennis clubs or take part in regular competition. These players are a potential source of revenue for the club that should not be overlooked. </a:t>
            </a:r>
          </a:p>
          <a:p>
            <a:pPr lvl="1">
              <a:lnSpc>
                <a:spcPct val="80000"/>
              </a:lnSpc>
              <a:buFont typeface="Wingdings" pitchFamily="2" charset="2"/>
              <a:buNone/>
            </a:pPr>
            <a:r>
              <a:rPr lang="en-AU" sz="1200">
                <a:solidFill>
                  <a:srgbClr val="000000"/>
                </a:solidFill>
                <a:effectLst/>
              </a:rPr>
              <a:t>Of course, one of the main findings of the review was that high quality social and competitive tennis on synthetic tennis courts is a very important part of the Yungaburra Tennis Club culture. The Strategic Plan ensures this is preserved and that it is in fact further developed.</a:t>
            </a:r>
          </a:p>
          <a:p>
            <a:pPr lvl="1">
              <a:lnSpc>
                <a:spcPct val="80000"/>
              </a:lnSpc>
              <a:buFont typeface="Wingdings" pitchFamily="2" charset="2"/>
              <a:buNone/>
            </a:pPr>
            <a:r>
              <a:rPr lang="en-AU" sz="1200">
                <a:solidFill>
                  <a:srgbClr val="000000"/>
                </a:solidFill>
                <a:effectLst/>
              </a:rPr>
              <a:t>As a partner to the plan we thank you for your participation in its development and look forward to your continued support during its implementation. </a:t>
            </a:r>
          </a:p>
          <a:p>
            <a:pPr lvl="1">
              <a:lnSpc>
                <a:spcPct val="80000"/>
              </a:lnSpc>
              <a:buFont typeface="Wingdings" pitchFamily="2" charset="2"/>
              <a:buNone/>
            </a:pPr>
            <a:endParaRPr lang="en-AU" sz="1200">
              <a:solidFill>
                <a:srgbClr val="000000"/>
              </a:solidFill>
              <a:effectLst/>
            </a:endParaRPr>
          </a:p>
          <a:p>
            <a:pPr>
              <a:lnSpc>
                <a:spcPct val="80000"/>
              </a:lnSpc>
              <a:buFont typeface="Wingdings" pitchFamily="2" charset="2"/>
              <a:buNone/>
            </a:pPr>
            <a:r>
              <a:rPr lang="en-AU" sz="1200">
                <a:solidFill>
                  <a:srgbClr val="000000"/>
                </a:solidFill>
                <a:effectLst/>
              </a:rPr>
              <a:t>	President</a:t>
            </a:r>
          </a:p>
          <a:p>
            <a:pPr>
              <a:lnSpc>
                <a:spcPct val="80000"/>
              </a:lnSpc>
              <a:buFont typeface="Wingdings" pitchFamily="2" charset="2"/>
              <a:buNone/>
            </a:pPr>
            <a:r>
              <a:rPr lang="en-AU" sz="1200">
                <a:solidFill>
                  <a:srgbClr val="000000"/>
                </a:solidFill>
                <a:effectLst/>
              </a:rPr>
              <a:t>	Vicki Chatfield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r>
              <a:rPr lang="en-AU" b="0">
                <a:solidFill>
                  <a:schemeClr val="hlink"/>
                </a:solidFill>
                <a:effectLst/>
              </a:rPr>
              <a:t>THE KEY AREAS:</a:t>
            </a:r>
          </a:p>
        </p:txBody>
      </p:sp>
      <p:sp>
        <p:nvSpPr>
          <p:cNvPr id="10243" name="Rectangle 3"/>
          <p:cNvSpPr>
            <a:spLocks noGrp="1" noRot="1" noChangeArrowheads="1"/>
          </p:cNvSpPr>
          <p:nvPr>
            <p:ph type="body" idx="1"/>
          </p:nvPr>
        </p:nvSpPr>
        <p:spPr/>
        <p:txBody>
          <a:bodyPr/>
          <a:lstStyle/>
          <a:p>
            <a:pPr>
              <a:lnSpc>
                <a:spcPct val="90000"/>
              </a:lnSpc>
            </a:pPr>
            <a:r>
              <a:rPr lang="en-AU" sz="2000" b="1">
                <a:solidFill>
                  <a:srgbClr val="000000"/>
                </a:solidFill>
                <a:effectLst/>
              </a:rPr>
              <a:t>TENNIS </a:t>
            </a:r>
          </a:p>
          <a:p>
            <a:pPr>
              <a:lnSpc>
                <a:spcPct val="90000"/>
              </a:lnSpc>
              <a:buFont typeface="Wingdings" pitchFamily="2" charset="2"/>
              <a:buNone/>
            </a:pPr>
            <a:endParaRPr lang="en-AU" sz="2000">
              <a:solidFill>
                <a:srgbClr val="000000"/>
              </a:solidFill>
              <a:effectLst/>
            </a:endParaRPr>
          </a:p>
          <a:p>
            <a:pPr>
              <a:lnSpc>
                <a:spcPct val="90000"/>
              </a:lnSpc>
            </a:pPr>
            <a:r>
              <a:rPr lang="en-AU" sz="2000" b="1">
                <a:solidFill>
                  <a:srgbClr val="000000"/>
                </a:solidFill>
                <a:effectLst/>
              </a:rPr>
              <a:t>MEMBERSHIP </a:t>
            </a:r>
          </a:p>
          <a:p>
            <a:pPr>
              <a:lnSpc>
                <a:spcPct val="90000"/>
              </a:lnSpc>
              <a:buFont typeface="Wingdings" pitchFamily="2" charset="2"/>
              <a:buNone/>
            </a:pPr>
            <a:endParaRPr lang="en-AU" sz="2000">
              <a:solidFill>
                <a:srgbClr val="000000"/>
              </a:solidFill>
              <a:effectLst/>
            </a:endParaRPr>
          </a:p>
          <a:p>
            <a:pPr>
              <a:lnSpc>
                <a:spcPct val="90000"/>
              </a:lnSpc>
            </a:pPr>
            <a:r>
              <a:rPr lang="en-AU" sz="2000" b="1">
                <a:solidFill>
                  <a:srgbClr val="000000"/>
                </a:solidFill>
                <a:effectLst/>
              </a:rPr>
              <a:t>COMMUNICATIONS and MARKETING</a:t>
            </a:r>
          </a:p>
          <a:p>
            <a:pPr>
              <a:lnSpc>
                <a:spcPct val="90000"/>
              </a:lnSpc>
              <a:buFont typeface="Wingdings" pitchFamily="2" charset="2"/>
              <a:buNone/>
            </a:pPr>
            <a:r>
              <a:rPr lang="en-AU" sz="2000" b="1">
                <a:solidFill>
                  <a:srgbClr val="000000"/>
                </a:solidFill>
                <a:effectLst/>
              </a:rPr>
              <a:t> </a:t>
            </a:r>
            <a:endParaRPr lang="en-AU" sz="2000">
              <a:solidFill>
                <a:srgbClr val="000000"/>
              </a:solidFill>
              <a:effectLst/>
            </a:endParaRPr>
          </a:p>
          <a:p>
            <a:pPr>
              <a:lnSpc>
                <a:spcPct val="90000"/>
              </a:lnSpc>
            </a:pPr>
            <a:r>
              <a:rPr lang="en-AU" sz="2000" b="1">
                <a:solidFill>
                  <a:srgbClr val="000000"/>
                </a:solidFill>
                <a:effectLst/>
              </a:rPr>
              <a:t>SAFETY </a:t>
            </a:r>
          </a:p>
          <a:p>
            <a:pPr>
              <a:lnSpc>
                <a:spcPct val="90000"/>
              </a:lnSpc>
              <a:buFont typeface="Wingdings" pitchFamily="2" charset="2"/>
              <a:buNone/>
            </a:pPr>
            <a:endParaRPr lang="en-AU" sz="2000">
              <a:solidFill>
                <a:srgbClr val="000000"/>
              </a:solidFill>
              <a:effectLst/>
            </a:endParaRPr>
          </a:p>
          <a:p>
            <a:pPr>
              <a:lnSpc>
                <a:spcPct val="90000"/>
              </a:lnSpc>
            </a:pPr>
            <a:r>
              <a:rPr lang="en-AU" sz="2000" b="1">
                <a:solidFill>
                  <a:srgbClr val="000000"/>
                </a:solidFill>
                <a:effectLst/>
              </a:rPr>
              <a:t>INFRASTRUCTURE </a:t>
            </a:r>
          </a:p>
          <a:p>
            <a:pPr>
              <a:lnSpc>
                <a:spcPct val="90000"/>
              </a:lnSpc>
              <a:buFont typeface="Wingdings" pitchFamily="2" charset="2"/>
              <a:buNone/>
            </a:pPr>
            <a:endParaRPr lang="en-AU" sz="2000">
              <a:solidFill>
                <a:srgbClr val="000000"/>
              </a:solidFill>
              <a:effectLst/>
            </a:endParaRPr>
          </a:p>
          <a:p>
            <a:pPr>
              <a:lnSpc>
                <a:spcPct val="90000"/>
              </a:lnSpc>
            </a:pPr>
            <a:r>
              <a:rPr lang="en-AU" sz="2000" b="1">
                <a:solidFill>
                  <a:srgbClr val="000000"/>
                </a:solidFill>
                <a:effectLst/>
              </a:rPr>
              <a:t>FINANCE and ADMINISTRATION</a:t>
            </a:r>
            <a:r>
              <a:rPr lang="en-AU">
                <a:effectLst>
                  <a:outerShdw blurRad="38100" dist="38100" dir="2700000" algn="tl">
                    <a:srgbClr val="C0C0C0"/>
                  </a:outerShdw>
                </a:effectLst>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lstStyle/>
          <a:p>
            <a:r>
              <a:rPr lang="en-AU" b="0">
                <a:solidFill>
                  <a:schemeClr val="hlink"/>
                </a:solidFill>
                <a:effectLst/>
              </a:rPr>
              <a:t>TENNIS</a:t>
            </a:r>
          </a:p>
        </p:txBody>
      </p:sp>
      <p:sp>
        <p:nvSpPr>
          <p:cNvPr id="11267" name="Rectangle 3"/>
          <p:cNvSpPr>
            <a:spLocks noGrp="1" noRot="1" noChangeArrowheads="1"/>
          </p:cNvSpPr>
          <p:nvPr>
            <p:ph type="body" idx="1"/>
          </p:nvPr>
        </p:nvSpPr>
        <p:spPr>
          <a:xfrm>
            <a:off x="1042988" y="2205038"/>
            <a:ext cx="8007350" cy="3887787"/>
          </a:xfrm>
        </p:spPr>
        <p:txBody>
          <a:bodyPr/>
          <a:lstStyle/>
          <a:p>
            <a:pPr>
              <a:buFont typeface="Wingdings" pitchFamily="2" charset="2"/>
              <a:buNone/>
            </a:pPr>
            <a:r>
              <a:rPr lang="en-AU" sz="1200" b="1">
                <a:solidFill>
                  <a:srgbClr val="000000"/>
                </a:solidFill>
                <a:effectLst/>
              </a:rPr>
              <a:t>Our Goals </a:t>
            </a:r>
            <a:r>
              <a:rPr lang="en-AU" sz="1200">
                <a:solidFill>
                  <a:srgbClr val="000000"/>
                </a:solidFill>
                <a:effectLst/>
              </a:rPr>
              <a:t>						</a:t>
            </a:r>
            <a:r>
              <a:rPr lang="en-AU" sz="1200" b="1">
                <a:solidFill>
                  <a:srgbClr val="000000"/>
                </a:solidFill>
                <a:effectLst/>
              </a:rPr>
              <a:t>Strategies and Actions </a:t>
            </a:r>
            <a:r>
              <a:rPr lang="en-AU" sz="1200">
                <a:solidFill>
                  <a:srgbClr val="000000"/>
                </a:solidFill>
                <a:effectLst/>
              </a:rPr>
              <a:t>	</a:t>
            </a:r>
          </a:p>
          <a:p>
            <a:pPr>
              <a:buFont typeface="Wingdings" pitchFamily="2" charset="2"/>
              <a:buNone/>
            </a:pPr>
            <a:r>
              <a:rPr lang="en-AU" sz="1200" b="1">
                <a:solidFill>
                  <a:srgbClr val="000000"/>
                </a:solidFill>
                <a:effectLst/>
              </a:rPr>
              <a:t>Tennis Program - 				</a:t>
            </a:r>
            <a:r>
              <a:rPr lang="en-AU" sz="1200">
                <a:solidFill>
                  <a:srgbClr val="000000"/>
                </a:solidFill>
                <a:effectLst/>
              </a:rPr>
              <a:t>Provide enjoyable social and competitive </a:t>
            </a:r>
          </a:p>
          <a:p>
            <a:pPr>
              <a:buFont typeface="Wingdings" pitchFamily="2" charset="2"/>
              <a:buNone/>
            </a:pPr>
            <a:r>
              <a:rPr lang="en-AU" sz="1200">
                <a:solidFill>
                  <a:srgbClr val="000000"/>
                </a:solidFill>
                <a:effectLst/>
              </a:rPr>
              <a:t>						club programs. 	</a:t>
            </a:r>
          </a:p>
          <a:p>
            <a:pPr>
              <a:buFont typeface="Wingdings" pitchFamily="2" charset="2"/>
              <a:buNone/>
            </a:pPr>
            <a:r>
              <a:rPr lang="en-AU" sz="1200">
                <a:solidFill>
                  <a:srgbClr val="000000"/>
                </a:solidFill>
                <a:effectLst/>
              </a:rPr>
              <a:t>						Annually review the tennis program and 						communicate key events in the tennis calendar 					in a timely manner. </a:t>
            </a:r>
          </a:p>
          <a:p>
            <a:pPr>
              <a:buFont typeface="Wingdings" pitchFamily="2" charset="2"/>
              <a:buNone/>
            </a:pPr>
            <a:r>
              <a:rPr lang="en-AU" sz="1200">
                <a:solidFill>
                  <a:srgbClr val="000000"/>
                </a:solidFill>
                <a:effectLst/>
              </a:rPr>
              <a:t>	</a:t>
            </a:r>
          </a:p>
          <a:p>
            <a:pPr>
              <a:buFont typeface="Wingdings" pitchFamily="2" charset="2"/>
              <a:buNone/>
            </a:pPr>
            <a:r>
              <a:rPr lang="en-AU" sz="1200" b="1">
                <a:solidFill>
                  <a:srgbClr val="000000"/>
                </a:solidFill>
                <a:effectLst/>
              </a:rPr>
              <a:t>Player Development - 				</a:t>
            </a:r>
            <a:r>
              <a:rPr lang="en-AU" sz="1200">
                <a:solidFill>
                  <a:srgbClr val="000000"/>
                </a:solidFill>
                <a:effectLst/>
              </a:rPr>
              <a:t>Provide pathways for players to reach their </a:t>
            </a:r>
          </a:p>
          <a:p>
            <a:pPr>
              <a:buFont typeface="Wingdings" pitchFamily="2" charset="2"/>
              <a:buNone/>
            </a:pPr>
            <a:r>
              <a:rPr lang="en-AU" sz="1200">
                <a:solidFill>
                  <a:srgbClr val="000000"/>
                </a:solidFill>
                <a:effectLst/>
              </a:rPr>
              <a:t>						full potential. 	Engage a professional coach or 					coaches based on member demand &amp; the 					needs of the different playing groups. </a:t>
            </a:r>
          </a:p>
          <a:p>
            <a:pPr>
              <a:buFont typeface="Wingdings" pitchFamily="2" charset="2"/>
              <a:buNone/>
            </a:pPr>
            <a:r>
              <a:rPr lang="en-AU" sz="1200">
                <a:solidFill>
                  <a:srgbClr val="000000"/>
                </a:solidFill>
                <a:effectLst/>
              </a:rPr>
              <a:t>	</a:t>
            </a:r>
          </a:p>
          <a:p>
            <a:pPr>
              <a:buFont typeface="Wingdings" pitchFamily="2" charset="2"/>
              <a:buNone/>
            </a:pPr>
            <a:r>
              <a:rPr lang="en-AU" sz="1200" b="1">
                <a:solidFill>
                  <a:srgbClr val="000000"/>
                </a:solidFill>
                <a:effectLst/>
              </a:rPr>
              <a:t>Reciprocal Tennis - 				</a:t>
            </a:r>
            <a:r>
              <a:rPr lang="en-AU" sz="1200">
                <a:solidFill>
                  <a:srgbClr val="000000"/>
                </a:solidFill>
                <a:effectLst/>
              </a:rPr>
              <a:t>Enhance member opportunities to play at local, 					regional clubs. Travel to Mareeba to engage in 					social competitions.	</a:t>
            </a:r>
          </a:p>
          <a:p>
            <a:pPr>
              <a:buFont typeface="Wingdings" pitchFamily="2" charset="2"/>
              <a:buNone/>
            </a:pPr>
            <a:endParaRPr lang="en-AU" sz="2800">
              <a:solidFill>
                <a:srgbClr val="000000"/>
              </a:solidFill>
              <a:effectLst/>
            </a:endParaRPr>
          </a:p>
          <a:p>
            <a:endParaRPr lang="en-AU" sz="2800">
              <a:solidFill>
                <a:srgbClr val="000000"/>
              </a:solidFill>
              <a:effectLst>
                <a:outerShdw blurRad="38100" dist="38100" dir="2700000" algn="tl">
                  <a:srgbClr val="C0C0C0"/>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lstStyle/>
          <a:p>
            <a:r>
              <a:rPr lang="en-AU" b="0">
                <a:solidFill>
                  <a:schemeClr val="hlink"/>
                </a:solidFill>
                <a:effectLst/>
              </a:rPr>
              <a:t>MEMBERSHIP</a:t>
            </a:r>
          </a:p>
        </p:txBody>
      </p:sp>
      <p:sp>
        <p:nvSpPr>
          <p:cNvPr id="12291" name="Rectangle 3"/>
          <p:cNvSpPr>
            <a:spLocks noGrp="1" noRot="1" noChangeArrowheads="1"/>
          </p:cNvSpPr>
          <p:nvPr>
            <p:ph type="body" idx="1"/>
          </p:nvPr>
        </p:nvSpPr>
        <p:spPr>
          <a:xfrm>
            <a:off x="838200" y="1905000"/>
            <a:ext cx="8007350" cy="4692650"/>
          </a:xfrm>
        </p:spPr>
        <p:txBody>
          <a:bodyPr/>
          <a:lstStyle/>
          <a:p>
            <a:pPr>
              <a:lnSpc>
                <a:spcPct val="80000"/>
              </a:lnSpc>
              <a:buFont typeface="Wingdings" pitchFamily="2" charset="2"/>
              <a:buNone/>
            </a:pPr>
            <a:r>
              <a:rPr lang="en-AU" sz="1200">
                <a:effectLst/>
              </a:rPr>
              <a:t>	</a:t>
            </a:r>
          </a:p>
          <a:p>
            <a:pPr>
              <a:lnSpc>
                <a:spcPct val="80000"/>
              </a:lnSpc>
              <a:buFont typeface="Wingdings" pitchFamily="2" charset="2"/>
              <a:buNone/>
            </a:pPr>
            <a:r>
              <a:rPr lang="en-AU" sz="1200" b="1">
                <a:solidFill>
                  <a:srgbClr val="000000"/>
                </a:solidFill>
                <a:effectLst/>
              </a:rPr>
              <a:t>Our Goals </a:t>
            </a:r>
            <a:r>
              <a:rPr lang="en-AU" sz="1200">
                <a:solidFill>
                  <a:srgbClr val="000000"/>
                </a:solidFill>
                <a:effectLst/>
              </a:rPr>
              <a:t>						</a:t>
            </a:r>
            <a:r>
              <a:rPr lang="en-AU" sz="1200" b="1">
                <a:solidFill>
                  <a:srgbClr val="000000"/>
                </a:solidFill>
                <a:effectLst/>
              </a:rPr>
              <a:t>Strategies and Actions </a:t>
            </a:r>
            <a:r>
              <a:rPr lang="en-AU" sz="1200">
                <a:solidFill>
                  <a:srgbClr val="000000"/>
                </a:solidFill>
                <a:effectLst/>
              </a:rPr>
              <a:t>	</a:t>
            </a:r>
          </a:p>
          <a:p>
            <a:pPr>
              <a:lnSpc>
                <a:spcPct val="80000"/>
              </a:lnSpc>
              <a:buFont typeface="Wingdings" pitchFamily="2" charset="2"/>
              <a:buNone/>
            </a:pPr>
            <a:endParaRPr lang="en-AU" sz="1200">
              <a:solidFill>
                <a:srgbClr val="000000"/>
              </a:solidFill>
              <a:effectLst/>
            </a:endParaRPr>
          </a:p>
          <a:p>
            <a:pPr>
              <a:lnSpc>
                <a:spcPct val="80000"/>
              </a:lnSpc>
              <a:buFont typeface="Wingdings" pitchFamily="2" charset="2"/>
              <a:buNone/>
            </a:pPr>
            <a:r>
              <a:rPr lang="en-AU" sz="1200" b="1">
                <a:solidFill>
                  <a:srgbClr val="000000"/>
                </a:solidFill>
                <a:effectLst/>
              </a:rPr>
              <a:t>Membership – </a:t>
            </a:r>
          </a:p>
          <a:p>
            <a:pPr>
              <a:lnSpc>
                <a:spcPct val="80000"/>
              </a:lnSpc>
              <a:buFont typeface="Wingdings" pitchFamily="2" charset="2"/>
              <a:buNone/>
            </a:pPr>
            <a:r>
              <a:rPr lang="en-AU" sz="1200">
                <a:solidFill>
                  <a:srgbClr val="000000"/>
                </a:solidFill>
                <a:effectLst/>
              </a:rPr>
              <a:t>increase by 25% by 2018. 				Continually recruit new members. 	</a:t>
            </a:r>
          </a:p>
          <a:p>
            <a:pPr>
              <a:lnSpc>
                <a:spcPct val="80000"/>
              </a:lnSpc>
              <a:buFont typeface="Wingdings" pitchFamily="2" charset="2"/>
              <a:buNone/>
            </a:pPr>
            <a:r>
              <a:rPr lang="en-AU" sz="1200">
                <a:solidFill>
                  <a:srgbClr val="000000"/>
                </a:solidFill>
                <a:effectLst/>
              </a:rPr>
              <a:t>						Implement free ‘come and try it' 						experiences for our social tennis 						windows. 	</a:t>
            </a:r>
          </a:p>
          <a:p>
            <a:pPr>
              <a:lnSpc>
                <a:spcPct val="80000"/>
              </a:lnSpc>
              <a:buFont typeface="Wingdings" pitchFamily="2" charset="2"/>
              <a:buNone/>
            </a:pPr>
            <a:r>
              <a:rPr lang="en-AU" sz="1200">
                <a:solidFill>
                  <a:srgbClr val="000000"/>
                </a:solidFill>
                <a:effectLst/>
              </a:rPr>
              <a:t>						Review clothing rules to ensure they 						reflect current and future membership 						expectations. </a:t>
            </a:r>
          </a:p>
          <a:p>
            <a:pPr>
              <a:lnSpc>
                <a:spcPct val="80000"/>
              </a:lnSpc>
              <a:buFont typeface="Wingdings" pitchFamily="2" charset="2"/>
              <a:buNone/>
            </a:pPr>
            <a:endParaRPr lang="en-AU" sz="1200">
              <a:solidFill>
                <a:srgbClr val="000000"/>
              </a:solidFill>
              <a:effectLst/>
            </a:endParaRPr>
          </a:p>
          <a:p>
            <a:pPr>
              <a:lnSpc>
                <a:spcPct val="80000"/>
              </a:lnSpc>
              <a:buFont typeface="Wingdings" pitchFamily="2" charset="2"/>
              <a:buNone/>
            </a:pPr>
            <a:endParaRPr lang="en-AU" sz="1200">
              <a:solidFill>
                <a:srgbClr val="000000"/>
              </a:solidFill>
              <a:effectLst/>
            </a:endParaRPr>
          </a:p>
          <a:p>
            <a:pPr>
              <a:lnSpc>
                <a:spcPct val="80000"/>
              </a:lnSpc>
              <a:buFont typeface="Wingdings" pitchFamily="2" charset="2"/>
              <a:buNone/>
            </a:pPr>
            <a:endParaRPr lang="en-AU" sz="1200">
              <a:solidFill>
                <a:srgbClr val="000000"/>
              </a:solidFill>
              <a:effectLst/>
            </a:endParaRPr>
          </a:p>
          <a:p>
            <a:pPr>
              <a:lnSpc>
                <a:spcPct val="80000"/>
              </a:lnSpc>
              <a:buFont typeface="Wingdings" pitchFamily="2" charset="2"/>
              <a:buNone/>
            </a:pPr>
            <a:endParaRPr lang="en-AU" sz="1200">
              <a:solidFill>
                <a:srgbClr val="000000"/>
              </a:solidFill>
              <a:effectLst/>
            </a:endParaRPr>
          </a:p>
          <a:p>
            <a:pPr>
              <a:lnSpc>
                <a:spcPct val="80000"/>
              </a:lnSpc>
              <a:buFont typeface="Wingdings" pitchFamily="2" charset="2"/>
              <a:buNone/>
            </a:pPr>
            <a:r>
              <a:rPr lang="en-AU" sz="1200">
                <a:solidFill>
                  <a:srgbClr val="000000"/>
                </a:solidFill>
                <a:effectLst/>
              </a:rPr>
              <a:t>	</a:t>
            </a:r>
          </a:p>
          <a:p>
            <a:pPr>
              <a:lnSpc>
                <a:spcPct val="80000"/>
              </a:lnSpc>
              <a:buFont typeface="Wingdings" pitchFamily="2" charset="2"/>
              <a:buNone/>
            </a:pPr>
            <a:r>
              <a:rPr lang="en-AU" sz="1200" b="1">
                <a:solidFill>
                  <a:srgbClr val="000000"/>
                </a:solidFill>
                <a:effectLst/>
              </a:rPr>
              <a:t>Membership - 				</a:t>
            </a:r>
          </a:p>
          <a:p>
            <a:pPr>
              <a:lnSpc>
                <a:spcPct val="80000"/>
              </a:lnSpc>
              <a:buFont typeface="Wingdings" pitchFamily="2" charset="2"/>
              <a:buNone/>
            </a:pPr>
            <a:r>
              <a:rPr lang="en-AU" sz="1200">
                <a:solidFill>
                  <a:srgbClr val="000000"/>
                </a:solidFill>
                <a:effectLst/>
              </a:rPr>
              <a:t>reflects the age diversity in our community. 		Assess the feasibility of program offerings for </a:t>
            </a:r>
          </a:p>
          <a:p>
            <a:pPr>
              <a:lnSpc>
                <a:spcPct val="80000"/>
              </a:lnSpc>
              <a:buFont typeface="Wingdings" pitchFamily="2" charset="2"/>
              <a:buNone/>
            </a:pPr>
            <a:r>
              <a:rPr lang="en-AU" sz="1200">
                <a:solidFill>
                  <a:srgbClr val="000000"/>
                </a:solidFill>
                <a:effectLst/>
              </a:rPr>
              <a:t>						under 12 year olds. 	</a:t>
            </a:r>
          </a:p>
          <a:p>
            <a:pPr>
              <a:lnSpc>
                <a:spcPct val="80000"/>
              </a:lnSpc>
              <a:buFont typeface="Wingdings" pitchFamily="2" charset="2"/>
              <a:buNone/>
            </a:pPr>
            <a:r>
              <a:rPr lang="en-AU" sz="1200">
                <a:solidFill>
                  <a:srgbClr val="000000"/>
                </a:solidFill>
                <a:effectLst/>
              </a:rPr>
              <a:t>						Encourage access to Junior Memberships </a:t>
            </a:r>
          </a:p>
          <a:p>
            <a:pPr>
              <a:lnSpc>
                <a:spcPct val="80000"/>
              </a:lnSpc>
              <a:buFont typeface="Wingdings" pitchFamily="2" charset="2"/>
              <a:buNone/>
            </a:pPr>
            <a:r>
              <a:rPr lang="en-AU" sz="1200">
                <a:solidFill>
                  <a:srgbClr val="000000"/>
                </a:solidFill>
                <a:effectLst/>
              </a:rPr>
              <a:t>						when Youth Members attain required playing 					standard. Maybe look into offering childminding 					services to increase access for parents and 					carers. 	</a:t>
            </a:r>
          </a:p>
          <a:p>
            <a:pPr>
              <a:lnSpc>
                <a:spcPct val="80000"/>
              </a:lnSpc>
              <a:buFont typeface="Wingdings" pitchFamily="2" charset="2"/>
              <a:buNone/>
            </a:pPr>
            <a:r>
              <a:rPr lang="en-AU" sz="1200">
                <a:solidFill>
                  <a:srgbClr val="000000"/>
                </a:solidFill>
                <a:effectLst/>
              </a:rPr>
              <a:t>						Seek opportunities to engage families. 	</a:t>
            </a:r>
          </a:p>
          <a:p>
            <a:pPr>
              <a:lnSpc>
                <a:spcPct val="80000"/>
              </a:lnSpc>
            </a:pPr>
            <a:endParaRPr lang="en-AU" sz="1200">
              <a:effectLst>
                <a:outerShdw blurRad="38100" dist="38100" dir="2700000" algn="tl">
                  <a:srgbClr val="C0C0C0"/>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r>
              <a:rPr lang="en-AU" b="0">
                <a:solidFill>
                  <a:schemeClr val="hlink"/>
                </a:solidFill>
                <a:effectLst/>
              </a:rPr>
              <a:t>COMMUNICATION and MARKETING</a:t>
            </a:r>
          </a:p>
        </p:txBody>
      </p:sp>
      <p:sp>
        <p:nvSpPr>
          <p:cNvPr id="13315" name="Rectangle 3"/>
          <p:cNvSpPr>
            <a:spLocks noGrp="1" noRot="1" noChangeArrowheads="1"/>
          </p:cNvSpPr>
          <p:nvPr>
            <p:ph type="body" idx="1"/>
          </p:nvPr>
        </p:nvSpPr>
        <p:spPr>
          <a:xfrm>
            <a:off x="827088" y="1916113"/>
            <a:ext cx="8007350" cy="4692650"/>
          </a:xfrm>
        </p:spPr>
        <p:txBody>
          <a:bodyPr/>
          <a:lstStyle/>
          <a:p>
            <a:pPr>
              <a:lnSpc>
                <a:spcPct val="80000"/>
              </a:lnSpc>
              <a:buFont typeface="Wingdings" pitchFamily="2" charset="2"/>
              <a:buNone/>
            </a:pPr>
            <a:r>
              <a:rPr lang="en-AU" sz="900">
                <a:effectLst/>
              </a:rPr>
              <a:t>	</a:t>
            </a:r>
          </a:p>
          <a:p>
            <a:pPr>
              <a:lnSpc>
                <a:spcPct val="80000"/>
              </a:lnSpc>
              <a:buFont typeface="Wingdings" pitchFamily="2" charset="2"/>
              <a:buNone/>
            </a:pPr>
            <a:r>
              <a:rPr lang="en-AU" sz="1000" b="1">
                <a:solidFill>
                  <a:srgbClr val="000000"/>
                </a:solidFill>
                <a:effectLst/>
              </a:rPr>
              <a:t>Our Goals </a:t>
            </a:r>
            <a:r>
              <a:rPr lang="en-AU" sz="1000">
                <a:solidFill>
                  <a:srgbClr val="000000"/>
                </a:solidFill>
                <a:effectLst/>
              </a:rPr>
              <a:t>					</a:t>
            </a:r>
            <a:r>
              <a:rPr lang="en-AU" sz="1000" b="1">
                <a:solidFill>
                  <a:srgbClr val="000000"/>
                </a:solidFill>
                <a:effectLst/>
              </a:rPr>
              <a:t>Strategies and Actions </a:t>
            </a:r>
            <a:r>
              <a:rPr lang="en-AU" sz="1000">
                <a:solidFill>
                  <a:srgbClr val="000000"/>
                </a:solidFill>
                <a:effectLst/>
              </a:rPr>
              <a:t>	</a:t>
            </a:r>
          </a:p>
          <a:p>
            <a:pPr>
              <a:lnSpc>
                <a:spcPct val="80000"/>
              </a:lnSpc>
              <a:buFont typeface="Wingdings" pitchFamily="2" charset="2"/>
              <a:buNone/>
            </a:pPr>
            <a:r>
              <a:rPr lang="en-AU" sz="1000" b="1">
                <a:solidFill>
                  <a:srgbClr val="000000"/>
                </a:solidFill>
                <a:effectLst/>
              </a:rPr>
              <a:t>Internal communications - </a:t>
            </a:r>
            <a:endParaRPr lang="en-AU" sz="1000">
              <a:solidFill>
                <a:srgbClr val="000000"/>
              </a:solidFill>
              <a:effectLst/>
            </a:endParaRPr>
          </a:p>
          <a:p>
            <a:pPr>
              <a:lnSpc>
                <a:spcPct val="80000"/>
              </a:lnSpc>
              <a:buFont typeface="Wingdings" pitchFamily="2" charset="2"/>
              <a:buNone/>
            </a:pPr>
            <a:r>
              <a:rPr lang="en-AU" sz="1000">
                <a:solidFill>
                  <a:srgbClr val="000000"/>
                </a:solidFill>
                <a:effectLst/>
              </a:rPr>
              <a:t>Actively engage with members and potential members. 		Email regular newsletters and keep website up to date. </a:t>
            </a:r>
          </a:p>
          <a:p>
            <a:pPr lvl="4">
              <a:lnSpc>
                <a:spcPct val="80000"/>
              </a:lnSpc>
              <a:buFont typeface="Wingdings" pitchFamily="2" charset="2"/>
              <a:buNone/>
            </a:pPr>
            <a:r>
              <a:rPr lang="en-AU" sz="1000">
                <a:solidFill>
                  <a:srgbClr val="000000"/>
                </a:solidFill>
                <a:effectLst/>
              </a:rPr>
              <a:t>				Develop appropriate social media channels. 	</a:t>
            </a:r>
          </a:p>
          <a:p>
            <a:pPr>
              <a:lnSpc>
                <a:spcPct val="80000"/>
              </a:lnSpc>
              <a:buFont typeface="Wingdings" pitchFamily="2" charset="2"/>
              <a:buNone/>
            </a:pPr>
            <a:r>
              <a:rPr lang="en-AU" sz="1000">
                <a:solidFill>
                  <a:srgbClr val="000000"/>
                </a:solidFill>
                <a:effectLst/>
              </a:rPr>
              <a:t>						Look at possible publishing of an annual yearbook for 					members. </a:t>
            </a:r>
          </a:p>
          <a:p>
            <a:pPr>
              <a:lnSpc>
                <a:spcPct val="80000"/>
              </a:lnSpc>
              <a:buFont typeface="Wingdings" pitchFamily="2" charset="2"/>
              <a:buNone/>
            </a:pPr>
            <a:endParaRPr lang="en-AU" sz="1000">
              <a:solidFill>
                <a:srgbClr val="000000"/>
              </a:solidFill>
              <a:effectLst/>
            </a:endParaRPr>
          </a:p>
          <a:p>
            <a:pPr>
              <a:lnSpc>
                <a:spcPct val="80000"/>
              </a:lnSpc>
              <a:buFont typeface="Wingdings" pitchFamily="2" charset="2"/>
              <a:buNone/>
            </a:pPr>
            <a:r>
              <a:rPr lang="en-AU" sz="1000">
                <a:solidFill>
                  <a:srgbClr val="000000"/>
                </a:solidFill>
                <a:effectLst/>
              </a:rPr>
              <a:t>	</a:t>
            </a:r>
          </a:p>
          <a:p>
            <a:pPr>
              <a:lnSpc>
                <a:spcPct val="80000"/>
              </a:lnSpc>
              <a:buFont typeface="Wingdings" pitchFamily="2" charset="2"/>
              <a:buNone/>
            </a:pPr>
            <a:r>
              <a:rPr lang="en-AU" sz="1000" b="1">
                <a:solidFill>
                  <a:srgbClr val="000000"/>
                </a:solidFill>
                <a:effectLst/>
              </a:rPr>
              <a:t>Marketing initiatives - </a:t>
            </a:r>
            <a:endParaRPr lang="en-AU" sz="1000">
              <a:solidFill>
                <a:srgbClr val="000000"/>
              </a:solidFill>
              <a:effectLst/>
            </a:endParaRPr>
          </a:p>
          <a:p>
            <a:pPr>
              <a:lnSpc>
                <a:spcPct val="80000"/>
              </a:lnSpc>
              <a:buFont typeface="Wingdings" pitchFamily="2" charset="2"/>
              <a:buNone/>
            </a:pPr>
            <a:r>
              <a:rPr lang="en-AU" sz="1000">
                <a:solidFill>
                  <a:srgbClr val="000000"/>
                </a:solidFill>
                <a:effectLst/>
              </a:rPr>
              <a:t>Develop a range of initiatives that target </a:t>
            </a:r>
          </a:p>
          <a:p>
            <a:pPr>
              <a:lnSpc>
                <a:spcPct val="80000"/>
              </a:lnSpc>
              <a:buFont typeface="Wingdings" pitchFamily="2" charset="2"/>
              <a:buNone/>
            </a:pPr>
            <a:r>
              <a:rPr lang="en-AU" sz="1000">
                <a:solidFill>
                  <a:srgbClr val="000000"/>
                </a:solidFill>
                <a:effectLst/>
              </a:rPr>
              <a:t>specific groups within the community. 			Review club branding, logo and clothing to ensure </a:t>
            </a:r>
          </a:p>
          <a:p>
            <a:pPr>
              <a:lnSpc>
                <a:spcPct val="80000"/>
              </a:lnSpc>
              <a:buFont typeface="Wingdings" pitchFamily="2" charset="2"/>
              <a:buNone/>
            </a:pPr>
            <a:r>
              <a:rPr lang="en-AU" sz="1000">
                <a:solidFill>
                  <a:srgbClr val="000000"/>
                </a:solidFill>
                <a:effectLst/>
              </a:rPr>
              <a:t>						it is contemporary and attractive. 	</a:t>
            </a:r>
          </a:p>
          <a:p>
            <a:pPr>
              <a:lnSpc>
                <a:spcPct val="80000"/>
              </a:lnSpc>
              <a:buFont typeface="Wingdings" pitchFamily="2" charset="2"/>
              <a:buNone/>
            </a:pPr>
            <a:r>
              <a:rPr lang="en-AU" sz="1000">
                <a:solidFill>
                  <a:srgbClr val="000000"/>
                </a:solidFill>
                <a:effectLst/>
              </a:rPr>
              <a:t>						Develop strategic alliances with other community </a:t>
            </a:r>
          </a:p>
          <a:p>
            <a:pPr>
              <a:lnSpc>
                <a:spcPct val="80000"/>
              </a:lnSpc>
              <a:buFont typeface="Wingdings" pitchFamily="2" charset="2"/>
              <a:buNone/>
            </a:pPr>
            <a:r>
              <a:rPr lang="en-AU" sz="1000">
                <a:solidFill>
                  <a:srgbClr val="000000"/>
                </a:solidFill>
                <a:effectLst/>
              </a:rPr>
              <a:t>						groups and local businesses. 	</a:t>
            </a:r>
          </a:p>
          <a:p>
            <a:pPr>
              <a:lnSpc>
                <a:spcPct val="80000"/>
              </a:lnSpc>
              <a:buFont typeface="Wingdings" pitchFamily="2" charset="2"/>
              <a:buNone/>
            </a:pPr>
            <a:r>
              <a:rPr lang="en-AU" sz="1000">
                <a:solidFill>
                  <a:srgbClr val="000000"/>
                </a:solidFill>
                <a:effectLst/>
              </a:rPr>
              <a:t>						Use various marketing initiatives including Open Days, 					media release templates, and attendance at local 					community events. </a:t>
            </a:r>
          </a:p>
          <a:p>
            <a:pPr>
              <a:lnSpc>
                <a:spcPct val="80000"/>
              </a:lnSpc>
              <a:buFont typeface="Wingdings" pitchFamily="2" charset="2"/>
              <a:buNone/>
            </a:pPr>
            <a:endParaRPr lang="en-AU" sz="1000">
              <a:solidFill>
                <a:srgbClr val="000000"/>
              </a:solidFill>
              <a:effectLst/>
            </a:endParaRPr>
          </a:p>
          <a:p>
            <a:pPr>
              <a:lnSpc>
                <a:spcPct val="80000"/>
              </a:lnSpc>
              <a:buFont typeface="Wingdings" pitchFamily="2" charset="2"/>
              <a:buNone/>
            </a:pPr>
            <a:endParaRPr lang="en-AU" sz="1000">
              <a:solidFill>
                <a:srgbClr val="000000"/>
              </a:solidFill>
              <a:effectLst/>
            </a:endParaRPr>
          </a:p>
          <a:p>
            <a:pPr>
              <a:lnSpc>
                <a:spcPct val="80000"/>
              </a:lnSpc>
              <a:buFont typeface="Wingdings" pitchFamily="2" charset="2"/>
              <a:buNone/>
            </a:pPr>
            <a:r>
              <a:rPr lang="en-AU" sz="1000" b="1">
                <a:solidFill>
                  <a:srgbClr val="000000"/>
                </a:solidFill>
                <a:effectLst/>
              </a:rPr>
              <a:t>Marketing initiatives - </a:t>
            </a:r>
            <a:endParaRPr lang="en-AU" sz="1000">
              <a:solidFill>
                <a:srgbClr val="000000"/>
              </a:solidFill>
              <a:effectLst/>
            </a:endParaRPr>
          </a:p>
          <a:p>
            <a:pPr>
              <a:lnSpc>
                <a:spcPct val="80000"/>
              </a:lnSpc>
              <a:buFont typeface="Wingdings" pitchFamily="2" charset="2"/>
              <a:buNone/>
            </a:pPr>
            <a:r>
              <a:rPr lang="en-AU" sz="1000">
                <a:solidFill>
                  <a:srgbClr val="000000"/>
                </a:solidFill>
                <a:effectLst/>
              </a:rPr>
              <a:t>Encourage members to promote the club </a:t>
            </a:r>
          </a:p>
          <a:p>
            <a:pPr>
              <a:lnSpc>
                <a:spcPct val="80000"/>
              </a:lnSpc>
              <a:buFont typeface="Wingdings" pitchFamily="2" charset="2"/>
              <a:buNone/>
            </a:pPr>
            <a:r>
              <a:rPr lang="en-AU" sz="1000">
                <a:solidFill>
                  <a:srgbClr val="000000"/>
                </a:solidFill>
                <a:effectLst/>
              </a:rPr>
              <a:t>to their networks. 				Develop an ongoing campaign to encourage members </a:t>
            </a:r>
          </a:p>
          <a:p>
            <a:pPr>
              <a:lnSpc>
                <a:spcPct val="80000"/>
              </a:lnSpc>
              <a:buFont typeface="Wingdings" pitchFamily="2" charset="2"/>
              <a:buNone/>
            </a:pPr>
            <a:r>
              <a:rPr lang="en-AU" sz="1000">
                <a:solidFill>
                  <a:srgbClr val="000000"/>
                </a:solidFill>
                <a:effectLst/>
              </a:rPr>
              <a:t>						to bring guests. 	</a:t>
            </a:r>
          </a:p>
          <a:p>
            <a:pPr>
              <a:lnSpc>
                <a:spcPct val="80000"/>
              </a:lnSpc>
              <a:buFont typeface="Wingdings" pitchFamily="2" charset="2"/>
              <a:buNone/>
            </a:pPr>
            <a:r>
              <a:rPr lang="en-AU" sz="1000" b="1">
                <a:solidFill>
                  <a:srgbClr val="000000"/>
                </a:solidFill>
                <a:effectLst/>
              </a:rPr>
              <a:t>Enhance awareness of facilities - </a:t>
            </a:r>
            <a:endParaRPr lang="en-AU" sz="1000">
              <a:solidFill>
                <a:srgbClr val="000000"/>
              </a:solidFill>
              <a:effectLst/>
            </a:endParaRPr>
          </a:p>
          <a:p>
            <a:pPr>
              <a:lnSpc>
                <a:spcPct val="80000"/>
              </a:lnSpc>
              <a:buFont typeface="Wingdings" pitchFamily="2" charset="2"/>
              <a:buNone/>
            </a:pPr>
            <a:r>
              <a:rPr lang="en-AU" sz="1000">
                <a:solidFill>
                  <a:srgbClr val="000000"/>
                </a:solidFill>
                <a:effectLst/>
              </a:rPr>
              <a:t>Increase frequency of member and community </a:t>
            </a:r>
          </a:p>
          <a:p>
            <a:pPr>
              <a:lnSpc>
                <a:spcPct val="80000"/>
              </a:lnSpc>
              <a:buFont typeface="Wingdings" pitchFamily="2" charset="2"/>
              <a:buNone/>
            </a:pPr>
            <a:r>
              <a:rPr lang="en-AU" sz="1000">
                <a:solidFill>
                  <a:srgbClr val="000000"/>
                </a:solidFill>
                <a:effectLst/>
              </a:rPr>
              <a:t>initiated functions and diversify revenue streams. 		Market availability of clubhouse for regular and one-off 					hires. 	</a:t>
            </a:r>
          </a:p>
          <a:p>
            <a:pPr>
              <a:lnSpc>
                <a:spcPct val="80000"/>
              </a:lnSpc>
              <a:buFont typeface="Wingdings" pitchFamily="2" charset="2"/>
              <a:buNone/>
            </a:pPr>
            <a:r>
              <a:rPr lang="en-AU" sz="1000">
                <a:solidFill>
                  <a:srgbClr val="000000"/>
                </a:solidFill>
                <a:effectLst/>
              </a:rPr>
              <a:t>						Promote Corporate Tennis Days.</a:t>
            </a:r>
            <a:r>
              <a:rPr lang="en-AU" sz="1000">
                <a:effectLst/>
              </a:rPr>
              <a:t> 	</a:t>
            </a:r>
          </a:p>
          <a:p>
            <a:pPr>
              <a:lnSpc>
                <a:spcPct val="80000"/>
              </a:lnSpc>
            </a:pPr>
            <a:endParaRPr lang="en-AU" sz="1000">
              <a:effectLst>
                <a:outerShdw blurRad="38100" dist="38100" dir="2700000" algn="tl">
                  <a:srgbClr val="C0C0C0"/>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r>
              <a:rPr lang="en-AU" b="0">
                <a:solidFill>
                  <a:schemeClr val="hlink"/>
                </a:solidFill>
                <a:effectLst/>
              </a:rPr>
              <a:t>SAFETY</a:t>
            </a:r>
          </a:p>
        </p:txBody>
      </p:sp>
      <p:sp>
        <p:nvSpPr>
          <p:cNvPr id="14339" name="Rectangle 3"/>
          <p:cNvSpPr>
            <a:spLocks noGrp="1" noRot="1" noChangeArrowheads="1"/>
          </p:cNvSpPr>
          <p:nvPr>
            <p:ph type="body" idx="1"/>
          </p:nvPr>
        </p:nvSpPr>
        <p:spPr>
          <a:xfrm>
            <a:off x="838200" y="1905000"/>
            <a:ext cx="8007350" cy="4764088"/>
          </a:xfrm>
        </p:spPr>
        <p:txBody>
          <a:bodyPr/>
          <a:lstStyle/>
          <a:p>
            <a:pPr>
              <a:lnSpc>
                <a:spcPct val="80000"/>
              </a:lnSpc>
              <a:buFont typeface="Wingdings" pitchFamily="2" charset="2"/>
              <a:buNone/>
            </a:pPr>
            <a:r>
              <a:rPr lang="en-AU" sz="1000">
                <a:solidFill>
                  <a:srgbClr val="000000"/>
                </a:solidFill>
                <a:effectLst/>
              </a:rPr>
              <a:t>	</a:t>
            </a:r>
          </a:p>
          <a:p>
            <a:pPr>
              <a:lnSpc>
                <a:spcPct val="80000"/>
              </a:lnSpc>
              <a:buFont typeface="Wingdings" pitchFamily="2" charset="2"/>
              <a:buNone/>
            </a:pPr>
            <a:r>
              <a:rPr lang="en-AU" sz="1000" b="1">
                <a:solidFill>
                  <a:srgbClr val="000000"/>
                </a:solidFill>
                <a:effectLst/>
              </a:rPr>
              <a:t>Our Goals </a:t>
            </a:r>
            <a:r>
              <a:rPr lang="en-AU" sz="1000">
                <a:solidFill>
                  <a:srgbClr val="000000"/>
                </a:solidFill>
                <a:effectLst/>
              </a:rPr>
              <a:t>						</a:t>
            </a:r>
            <a:r>
              <a:rPr lang="en-AU" sz="1000" b="1">
                <a:solidFill>
                  <a:srgbClr val="000000"/>
                </a:solidFill>
                <a:effectLst/>
              </a:rPr>
              <a:t>Strategies and Actions </a:t>
            </a:r>
            <a:r>
              <a:rPr lang="en-AU" sz="1000">
                <a:solidFill>
                  <a:srgbClr val="000000"/>
                </a:solidFill>
                <a:effectLst/>
              </a:rPr>
              <a:t>	</a:t>
            </a:r>
          </a:p>
          <a:p>
            <a:pPr>
              <a:lnSpc>
                <a:spcPct val="80000"/>
              </a:lnSpc>
              <a:buFont typeface="Wingdings" pitchFamily="2" charset="2"/>
              <a:buNone/>
            </a:pPr>
            <a:r>
              <a:rPr lang="en-AU" sz="1000" b="1">
                <a:solidFill>
                  <a:srgbClr val="000000"/>
                </a:solidFill>
                <a:effectLst/>
              </a:rPr>
              <a:t>Compliance </a:t>
            </a:r>
            <a:r>
              <a:rPr lang="en-AU" sz="1000">
                <a:solidFill>
                  <a:srgbClr val="000000"/>
                </a:solidFill>
                <a:effectLst/>
              </a:rPr>
              <a:t>- </a:t>
            </a:r>
          </a:p>
          <a:p>
            <a:pPr>
              <a:lnSpc>
                <a:spcPct val="80000"/>
              </a:lnSpc>
              <a:buFont typeface="Wingdings" pitchFamily="2" charset="2"/>
              <a:buNone/>
            </a:pPr>
            <a:r>
              <a:rPr lang="en-AU" sz="1000">
                <a:solidFill>
                  <a:srgbClr val="000000"/>
                </a:solidFill>
                <a:effectLst/>
              </a:rPr>
              <a:t>Ensure club meets all legislative requirements 			Review club's compliance with OHS and WHS </a:t>
            </a:r>
          </a:p>
          <a:p>
            <a:pPr>
              <a:lnSpc>
                <a:spcPct val="80000"/>
              </a:lnSpc>
              <a:buFont typeface="Wingdings" pitchFamily="2" charset="2"/>
              <a:buNone/>
            </a:pPr>
            <a:r>
              <a:rPr lang="en-AU" sz="1000">
                <a:solidFill>
                  <a:srgbClr val="000000"/>
                </a:solidFill>
                <a:effectLst/>
              </a:rPr>
              <a:t>legislation and guidelines. 	</a:t>
            </a:r>
          </a:p>
          <a:p>
            <a:pPr>
              <a:lnSpc>
                <a:spcPct val="80000"/>
              </a:lnSpc>
              <a:buFont typeface="Wingdings" pitchFamily="2" charset="2"/>
              <a:buNone/>
            </a:pPr>
            <a:endParaRPr lang="en-AU" sz="1000">
              <a:solidFill>
                <a:srgbClr val="000000"/>
              </a:solidFill>
              <a:effectLst/>
            </a:endParaRPr>
          </a:p>
          <a:p>
            <a:pPr>
              <a:lnSpc>
                <a:spcPct val="80000"/>
              </a:lnSpc>
              <a:buFont typeface="Wingdings" pitchFamily="2" charset="2"/>
              <a:buNone/>
            </a:pPr>
            <a:endParaRPr lang="en-AU" sz="1000">
              <a:solidFill>
                <a:srgbClr val="000000"/>
              </a:solidFill>
              <a:effectLst/>
            </a:endParaRPr>
          </a:p>
          <a:p>
            <a:pPr>
              <a:lnSpc>
                <a:spcPct val="80000"/>
              </a:lnSpc>
              <a:buFont typeface="Wingdings" pitchFamily="2" charset="2"/>
              <a:buNone/>
            </a:pPr>
            <a:r>
              <a:rPr lang="en-AU" sz="1000" b="1">
                <a:solidFill>
                  <a:srgbClr val="000000"/>
                </a:solidFill>
                <a:effectLst/>
              </a:rPr>
              <a:t>INFRASTRUCTURE </a:t>
            </a:r>
          </a:p>
          <a:p>
            <a:pPr>
              <a:lnSpc>
                <a:spcPct val="80000"/>
              </a:lnSpc>
              <a:buFont typeface="Wingdings" pitchFamily="2" charset="2"/>
              <a:buNone/>
            </a:pPr>
            <a:r>
              <a:rPr lang="en-AU" sz="1000">
                <a:solidFill>
                  <a:srgbClr val="000000"/>
                </a:solidFill>
                <a:effectLst/>
              </a:rPr>
              <a:t>	</a:t>
            </a:r>
          </a:p>
          <a:p>
            <a:pPr>
              <a:lnSpc>
                <a:spcPct val="80000"/>
              </a:lnSpc>
              <a:buFont typeface="Wingdings" pitchFamily="2" charset="2"/>
              <a:buNone/>
            </a:pPr>
            <a:r>
              <a:rPr lang="en-AU" sz="1000" b="1">
                <a:solidFill>
                  <a:srgbClr val="000000"/>
                </a:solidFill>
                <a:effectLst/>
              </a:rPr>
              <a:t>Our Goals </a:t>
            </a:r>
          </a:p>
          <a:p>
            <a:pPr>
              <a:lnSpc>
                <a:spcPct val="80000"/>
              </a:lnSpc>
              <a:buFont typeface="Wingdings" pitchFamily="2" charset="2"/>
              <a:buNone/>
            </a:pPr>
            <a:r>
              <a:rPr lang="en-AU" sz="1000">
                <a:solidFill>
                  <a:srgbClr val="000000"/>
                </a:solidFill>
                <a:effectLst/>
              </a:rPr>
              <a:t>							</a:t>
            </a:r>
            <a:r>
              <a:rPr lang="en-AU" sz="1000" b="1">
                <a:solidFill>
                  <a:srgbClr val="000000"/>
                </a:solidFill>
                <a:effectLst/>
              </a:rPr>
              <a:t>Strategies and Actions </a:t>
            </a:r>
            <a:r>
              <a:rPr lang="en-AU" sz="1000">
                <a:solidFill>
                  <a:srgbClr val="000000"/>
                </a:solidFill>
                <a:effectLst/>
              </a:rPr>
              <a:t>	</a:t>
            </a:r>
          </a:p>
          <a:p>
            <a:pPr>
              <a:lnSpc>
                <a:spcPct val="80000"/>
              </a:lnSpc>
              <a:buFont typeface="Wingdings" pitchFamily="2" charset="2"/>
              <a:buNone/>
            </a:pPr>
            <a:r>
              <a:rPr lang="en-AU" sz="1000" b="1">
                <a:solidFill>
                  <a:srgbClr val="000000"/>
                </a:solidFill>
                <a:effectLst/>
              </a:rPr>
              <a:t>Courts - </a:t>
            </a:r>
            <a:endParaRPr lang="en-AU" sz="1000">
              <a:solidFill>
                <a:srgbClr val="000000"/>
              </a:solidFill>
              <a:effectLst/>
            </a:endParaRPr>
          </a:p>
          <a:p>
            <a:pPr>
              <a:lnSpc>
                <a:spcPct val="80000"/>
              </a:lnSpc>
              <a:buFont typeface="Wingdings" pitchFamily="2" charset="2"/>
              <a:buNone/>
            </a:pPr>
            <a:r>
              <a:rPr lang="en-AU" sz="1000">
                <a:solidFill>
                  <a:srgbClr val="000000"/>
                </a:solidFill>
                <a:effectLst/>
              </a:rPr>
              <a:t>Provide well maintained courts that provide an </a:t>
            </a:r>
          </a:p>
          <a:p>
            <a:pPr>
              <a:lnSpc>
                <a:spcPct val="80000"/>
              </a:lnSpc>
              <a:buFont typeface="Wingdings" pitchFamily="2" charset="2"/>
              <a:buNone/>
            </a:pPr>
            <a:r>
              <a:rPr lang="en-AU" sz="1000">
                <a:solidFill>
                  <a:srgbClr val="000000"/>
                </a:solidFill>
                <a:effectLst/>
              </a:rPr>
              <a:t>exceptionable experience in a relaxed tennis environment. 		Develop a court master plan in conjunction with our 					committee improve playing surface, </a:t>
            </a:r>
          </a:p>
          <a:p>
            <a:pPr>
              <a:lnSpc>
                <a:spcPct val="80000"/>
              </a:lnSpc>
              <a:buFont typeface="Wingdings" pitchFamily="2" charset="2"/>
              <a:buNone/>
            </a:pPr>
            <a:r>
              <a:rPr lang="en-AU" sz="1000">
                <a:solidFill>
                  <a:srgbClr val="000000"/>
                </a:solidFill>
                <a:effectLst/>
              </a:rPr>
              <a:t>						document annual maintenance tasks and ensure </a:t>
            </a:r>
          </a:p>
          <a:p>
            <a:pPr>
              <a:lnSpc>
                <a:spcPct val="80000"/>
              </a:lnSpc>
              <a:buFont typeface="Wingdings" pitchFamily="2" charset="2"/>
              <a:buNone/>
            </a:pPr>
            <a:r>
              <a:rPr lang="en-AU" sz="1000">
                <a:solidFill>
                  <a:srgbClr val="000000"/>
                </a:solidFill>
                <a:effectLst/>
              </a:rPr>
              <a:t>						ongoing member enjoyment. 	</a:t>
            </a:r>
          </a:p>
          <a:p>
            <a:pPr>
              <a:lnSpc>
                <a:spcPct val="80000"/>
              </a:lnSpc>
              <a:buFont typeface="Wingdings" pitchFamily="2" charset="2"/>
              <a:buNone/>
            </a:pPr>
            <a:endParaRPr lang="en-AU" sz="1000">
              <a:solidFill>
                <a:srgbClr val="000000"/>
              </a:solidFill>
              <a:effectLst/>
            </a:endParaRPr>
          </a:p>
          <a:p>
            <a:pPr>
              <a:lnSpc>
                <a:spcPct val="80000"/>
              </a:lnSpc>
              <a:buFont typeface="Wingdings" pitchFamily="2" charset="2"/>
              <a:buNone/>
            </a:pPr>
            <a:endParaRPr lang="en-AU" sz="1000">
              <a:solidFill>
                <a:srgbClr val="000000"/>
              </a:solidFill>
              <a:effectLst/>
            </a:endParaRPr>
          </a:p>
          <a:p>
            <a:pPr>
              <a:lnSpc>
                <a:spcPct val="80000"/>
              </a:lnSpc>
              <a:buFont typeface="Wingdings" pitchFamily="2" charset="2"/>
              <a:buNone/>
            </a:pPr>
            <a:r>
              <a:rPr lang="en-AU" sz="1000" b="1">
                <a:solidFill>
                  <a:srgbClr val="000000"/>
                </a:solidFill>
                <a:effectLst/>
              </a:rPr>
              <a:t>Clubhouse </a:t>
            </a:r>
            <a:r>
              <a:rPr lang="en-AU" sz="1000">
                <a:solidFill>
                  <a:srgbClr val="000000"/>
                </a:solidFill>
                <a:effectLst/>
              </a:rPr>
              <a:t>- </a:t>
            </a:r>
          </a:p>
          <a:p>
            <a:pPr>
              <a:lnSpc>
                <a:spcPct val="80000"/>
              </a:lnSpc>
              <a:buFont typeface="Wingdings" pitchFamily="2" charset="2"/>
              <a:buNone/>
            </a:pPr>
            <a:r>
              <a:rPr lang="en-AU" sz="1000">
                <a:solidFill>
                  <a:srgbClr val="000000"/>
                </a:solidFill>
                <a:effectLst/>
              </a:rPr>
              <a:t>Provide a welcoming, well presented, safe and </a:t>
            </a:r>
          </a:p>
          <a:p>
            <a:pPr>
              <a:lnSpc>
                <a:spcPct val="80000"/>
              </a:lnSpc>
              <a:buFont typeface="Wingdings" pitchFamily="2" charset="2"/>
              <a:buNone/>
            </a:pPr>
            <a:r>
              <a:rPr lang="en-AU" sz="1000">
                <a:solidFill>
                  <a:srgbClr val="000000"/>
                </a:solidFill>
                <a:effectLst/>
              </a:rPr>
              <a:t>comfortable clubhouse, incorporating appropriate </a:t>
            </a:r>
          </a:p>
          <a:p>
            <a:pPr>
              <a:lnSpc>
                <a:spcPct val="80000"/>
              </a:lnSpc>
              <a:buFont typeface="Wingdings" pitchFamily="2" charset="2"/>
              <a:buNone/>
            </a:pPr>
            <a:r>
              <a:rPr lang="en-AU" sz="1000">
                <a:solidFill>
                  <a:srgbClr val="000000"/>
                </a:solidFill>
                <a:effectLst/>
              </a:rPr>
              <a:t>members' facilities. 				Develop a clubhouse and grounds' master plan to 					implement improvement and consider alternative </a:t>
            </a:r>
          </a:p>
          <a:p>
            <a:pPr>
              <a:lnSpc>
                <a:spcPct val="80000"/>
              </a:lnSpc>
              <a:buFont typeface="Wingdings" pitchFamily="2" charset="2"/>
              <a:buNone/>
            </a:pPr>
            <a:r>
              <a:rPr lang="en-AU" sz="1000">
                <a:solidFill>
                  <a:srgbClr val="000000"/>
                </a:solidFill>
                <a:effectLst/>
              </a:rPr>
              <a:t>						options for increased revenue. 	</a:t>
            </a:r>
          </a:p>
          <a:p>
            <a:pPr>
              <a:lnSpc>
                <a:spcPct val="80000"/>
              </a:lnSpc>
              <a:buFont typeface="Wingdings" pitchFamily="2" charset="2"/>
              <a:buNone/>
            </a:pPr>
            <a:r>
              <a:rPr lang="en-AU" sz="1000" b="1">
                <a:solidFill>
                  <a:srgbClr val="000000"/>
                </a:solidFill>
                <a:effectLst/>
              </a:rPr>
              <a:t>Clubhouse precinct </a:t>
            </a:r>
            <a:r>
              <a:rPr lang="en-AU" sz="1000">
                <a:solidFill>
                  <a:srgbClr val="000000"/>
                </a:solidFill>
                <a:effectLst/>
              </a:rPr>
              <a:t>- </a:t>
            </a:r>
          </a:p>
          <a:p>
            <a:pPr>
              <a:lnSpc>
                <a:spcPct val="80000"/>
              </a:lnSpc>
              <a:buFont typeface="Wingdings" pitchFamily="2" charset="2"/>
              <a:buNone/>
            </a:pPr>
            <a:r>
              <a:rPr lang="en-AU" sz="1000">
                <a:solidFill>
                  <a:srgbClr val="000000"/>
                </a:solidFill>
                <a:effectLst/>
              </a:rPr>
              <a:t>Improve presentation of club's entry area </a:t>
            </a:r>
          </a:p>
          <a:p>
            <a:pPr>
              <a:lnSpc>
                <a:spcPct val="80000"/>
              </a:lnSpc>
              <a:buFont typeface="Wingdings" pitchFamily="2" charset="2"/>
              <a:buNone/>
            </a:pPr>
            <a:r>
              <a:rPr lang="en-AU" sz="1000">
                <a:solidFill>
                  <a:srgbClr val="000000"/>
                </a:solidFill>
                <a:effectLst/>
              </a:rPr>
              <a:t>and players' shed. 				Make improvements to provide a welcoming </a:t>
            </a:r>
          </a:p>
          <a:p>
            <a:pPr>
              <a:lnSpc>
                <a:spcPct val="80000"/>
              </a:lnSpc>
              <a:buFont typeface="Wingdings" pitchFamily="2" charset="2"/>
              <a:buNone/>
            </a:pPr>
            <a:r>
              <a:rPr lang="en-AU" sz="1000">
                <a:solidFill>
                  <a:srgbClr val="000000"/>
                </a:solidFill>
                <a:effectLst/>
              </a:rPr>
              <a:t>						entry area and improved player's shed. 	</a:t>
            </a:r>
          </a:p>
          <a:p>
            <a:pPr>
              <a:lnSpc>
                <a:spcPct val="80000"/>
              </a:lnSpc>
              <a:buFont typeface="Wingdings" pitchFamily="2" charset="2"/>
              <a:buNone/>
            </a:pPr>
            <a:r>
              <a:rPr lang="en-AU" sz="1000">
                <a:solidFill>
                  <a:srgbClr val="000000"/>
                </a:solidFill>
                <a:effectLst/>
              </a:rPr>
              <a:t>						Assess viability of flagpole and 	assess wether to 					renovate or replace.</a:t>
            </a:r>
          </a:p>
          <a:p>
            <a:pPr>
              <a:lnSpc>
                <a:spcPct val="80000"/>
              </a:lnSpc>
              <a:buFont typeface="Wingdings" pitchFamily="2" charset="2"/>
              <a:buNone/>
            </a:pPr>
            <a:endParaRPr lang="en-AU" sz="1000">
              <a:solidFill>
                <a:srgbClr val="000000"/>
              </a:solidFill>
              <a:effectLst>
                <a:outerShdw blurRad="38100" dist="38100" dir="2700000" algn="tl">
                  <a:srgbClr val="C0C0C0"/>
                </a:out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r>
              <a:rPr lang="en-AU" b="0">
                <a:solidFill>
                  <a:schemeClr val="hlink"/>
                </a:solidFill>
                <a:effectLst/>
              </a:rPr>
              <a:t>FINANCE and ADMINISTRATION </a:t>
            </a:r>
            <a:r>
              <a:rPr lang="en-AU">
                <a:solidFill>
                  <a:schemeClr val="hlink"/>
                </a:solidFill>
                <a:effectLst/>
              </a:rPr>
              <a:t>	</a:t>
            </a:r>
          </a:p>
        </p:txBody>
      </p:sp>
      <p:sp>
        <p:nvSpPr>
          <p:cNvPr id="15363" name="Rectangle 3"/>
          <p:cNvSpPr>
            <a:spLocks noGrp="1" noRot="1" noChangeArrowheads="1"/>
          </p:cNvSpPr>
          <p:nvPr>
            <p:ph type="body" idx="1"/>
          </p:nvPr>
        </p:nvSpPr>
        <p:spPr>
          <a:xfrm>
            <a:off x="838200" y="1905000"/>
            <a:ext cx="8007350" cy="4953000"/>
          </a:xfrm>
        </p:spPr>
        <p:txBody>
          <a:bodyPr/>
          <a:lstStyle/>
          <a:p>
            <a:pPr>
              <a:lnSpc>
                <a:spcPct val="80000"/>
              </a:lnSpc>
            </a:pPr>
            <a:endParaRPr lang="en-AU" sz="1200">
              <a:solidFill>
                <a:srgbClr val="000000"/>
              </a:solidFill>
              <a:effectLst/>
            </a:endParaRPr>
          </a:p>
          <a:p>
            <a:pPr>
              <a:lnSpc>
                <a:spcPct val="80000"/>
              </a:lnSpc>
              <a:buFont typeface="Wingdings" pitchFamily="2" charset="2"/>
              <a:buNone/>
            </a:pPr>
            <a:r>
              <a:rPr lang="en-AU" sz="1200" b="1">
                <a:solidFill>
                  <a:srgbClr val="000000"/>
                </a:solidFill>
                <a:effectLst/>
              </a:rPr>
              <a:t>Our Goals </a:t>
            </a:r>
            <a:r>
              <a:rPr lang="en-AU" sz="1200">
                <a:solidFill>
                  <a:srgbClr val="000000"/>
                </a:solidFill>
                <a:effectLst/>
              </a:rPr>
              <a:t>					</a:t>
            </a:r>
            <a:r>
              <a:rPr lang="en-AU" sz="1200" b="1">
                <a:solidFill>
                  <a:srgbClr val="000000"/>
                </a:solidFill>
                <a:effectLst/>
              </a:rPr>
              <a:t>Strategies and Actions </a:t>
            </a:r>
            <a:r>
              <a:rPr lang="en-AU" sz="1200">
                <a:solidFill>
                  <a:srgbClr val="000000"/>
                </a:solidFill>
                <a:effectLst/>
              </a:rPr>
              <a:t>	</a:t>
            </a:r>
          </a:p>
          <a:p>
            <a:pPr>
              <a:lnSpc>
                <a:spcPct val="80000"/>
              </a:lnSpc>
              <a:buFont typeface="Wingdings" pitchFamily="2" charset="2"/>
              <a:buNone/>
            </a:pPr>
            <a:r>
              <a:rPr lang="en-AU" sz="1200" b="1">
                <a:solidFill>
                  <a:srgbClr val="000000"/>
                </a:solidFill>
                <a:effectLst/>
              </a:rPr>
              <a:t>Finance - </a:t>
            </a:r>
            <a:endParaRPr lang="en-AU" sz="1200">
              <a:solidFill>
                <a:srgbClr val="000000"/>
              </a:solidFill>
              <a:effectLst/>
            </a:endParaRPr>
          </a:p>
          <a:p>
            <a:pPr>
              <a:lnSpc>
                <a:spcPct val="80000"/>
              </a:lnSpc>
              <a:buFont typeface="Wingdings" pitchFamily="2" charset="2"/>
              <a:buNone/>
            </a:pPr>
            <a:r>
              <a:rPr lang="en-AU" sz="1200">
                <a:solidFill>
                  <a:srgbClr val="000000"/>
                </a:solidFill>
                <a:effectLst/>
              </a:rPr>
              <a:t>Ensure ongoing financial sustainability of the club. 		Review business practices and financial management 					processes. 	</a:t>
            </a:r>
          </a:p>
          <a:p>
            <a:pPr>
              <a:lnSpc>
                <a:spcPct val="80000"/>
              </a:lnSpc>
              <a:buFont typeface="Wingdings" pitchFamily="2" charset="2"/>
              <a:buNone/>
            </a:pPr>
            <a:r>
              <a:rPr lang="en-AU" sz="1200">
                <a:solidFill>
                  <a:srgbClr val="000000"/>
                </a:solidFill>
                <a:effectLst/>
              </a:rPr>
              <a:t>						Diversify income streams to reduce reliance on membership 				fees. 	</a:t>
            </a:r>
          </a:p>
          <a:p>
            <a:pPr>
              <a:lnSpc>
                <a:spcPct val="80000"/>
              </a:lnSpc>
              <a:buFont typeface="Wingdings" pitchFamily="2" charset="2"/>
              <a:buNone/>
            </a:pPr>
            <a:r>
              <a:rPr lang="en-AU" sz="1200" b="1">
                <a:solidFill>
                  <a:srgbClr val="000000"/>
                </a:solidFill>
                <a:effectLst/>
              </a:rPr>
              <a:t>Finance - </a:t>
            </a:r>
            <a:endParaRPr lang="en-AU" sz="1200">
              <a:solidFill>
                <a:srgbClr val="000000"/>
              </a:solidFill>
              <a:effectLst/>
            </a:endParaRPr>
          </a:p>
          <a:p>
            <a:pPr>
              <a:lnSpc>
                <a:spcPct val="80000"/>
              </a:lnSpc>
              <a:buFont typeface="Wingdings" pitchFamily="2" charset="2"/>
              <a:buNone/>
            </a:pPr>
            <a:r>
              <a:rPr lang="en-AU" sz="1200">
                <a:solidFill>
                  <a:srgbClr val="000000"/>
                </a:solidFill>
                <a:effectLst/>
              </a:rPr>
              <a:t>Ensure adequate funds are available for capital </a:t>
            </a:r>
          </a:p>
          <a:p>
            <a:pPr>
              <a:lnSpc>
                <a:spcPct val="80000"/>
              </a:lnSpc>
              <a:buFont typeface="Wingdings" pitchFamily="2" charset="2"/>
              <a:buNone/>
            </a:pPr>
            <a:r>
              <a:rPr lang="en-AU" sz="1200">
                <a:solidFill>
                  <a:srgbClr val="000000"/>
                </a:solidFill>
                <a:effectLst/>
              </a:rPr>
              <a:t>and operating costs. 				Develop a budgeting process covering all 					operations of the club. 	</a:t>
            </a:r>
          </a:p>
          <a:p>
            <a:pPr>
              <a:lnSpc>
                <a:spcPct val="80000"/>
              </a:lnSpc>
              <a:buFont typeface="Wingdings" pitchFamily="2" charset="2"/>
              <a:buNone/>
            </a:pPr>
            <a:r>
              <a:rPr lang="en-AU" sz="1200" b="1">
                <a:solidFill>
                  <a:srgbClr val="000000"/>
                </a:solidFill>
                <a:effectLst/>
              </a:rPr>
              <a:t>Membership fees - </a:t>
            </a:r>
            <a:endParaRPr lang="en-AU" sz="1200">
              <a:solidFill>
                <a:srgbClr val="000000"/>
              </a:solidFill>
              <a:effectLst/>
            </a:endParaRPr>
          </a:p>
          <a:p>
            <a:pPr>
              <a:lnSpc>
                <a:spcPct val="80000"/>
              </a:lnSpc>
              <a:buFont typeface="Wingdings" pitchFamily="2" charset="2"/>
              <a:buNone/>
            </a:pPr>
            <a:r>
              <a:rPr lang="en-AU" sz="1200">
                <a:solidFill>
                  <a:srgbClr val="000000"/>
                </a:solidFill>
                <a:effectLst/>
              </a:rPr>
              <a:t>Ensure they are attractive and equitable. 		Move toward a more equitable fee structure. </a:t>
            </a:r>
          </a:p>
          <a:p>
            <a:pPr>
              <a:lnSpc>
                <a:spcPct val="80000"/>
              </a:lnSpc>
              <a:buFont typeface="Wingdings" pitchFamily="2" charset="2"/>
              <a:buNone/>
            </a:pPr>
            <a:endParaRPr lang="en-AU" sz="1200">
              <a:solidFill>
                <a:srgbClr val="000000"/>
              </a:solidFill>
              <a:effectLst/>
            </a:endParaRPr>
          </a:p>
          <a:p>
            <a:pPr>
              <a:lnSpc>
                <a:spcPct val="80000"/>
              </a:lnSpc>
              <a:buFont typeface="Wingdings" pitchFamily="2" charset="2"/>
              <a:buNone/>
            </a:pPr>
            <a:r>
              <a:rPr lang="en-AU" sz="1200">
                <a:solidFill>
                  <a:srgbClr val="000000"/>
                </a:solidFill>
                <a:effectLst/>
              </a:rPr>
              <a:t>	</a:t>
            </a:r>
          </a:p>
          <a:p>
            <a:pPr>
              <a:lnSpc>
                <a:spcPct val="80000"/>
              </a:lnSpc>
              <a:buFont typeface="Wingdings" pitchFamily="2" charset="2"/>
              <a:buNone/>
            </a:pPr>
            <a:r>
              <a:rPr lang="en-AU" sz="1200" b="1">
                <a:solidFill>
                  <a:srgbClr val="000000"/>
                </a:solidFill>
                <a:effectLst/>
              </a:rPr>
              <a:t>Governance - </a:t>
            </a:r>
            <a:endParaRPr lang="en-AU" sz="1200">
              <a:solidFill>
                <a:srgbClr val="000000"/>
              </a:solidFill>
              <a:effectLst/>
            </a:endParaRPr>
          </a:p>
          <a:p>
            <a:pPr>
              <a:lnSpc>
                <a:spcPct val="80000"/>
              </a:lnSpc>
              <a:buFont typeface="Wingdings" pitchFamily="2" charset="2"/>
              <a:buNone/>
            </a:pPr>
            <a:r>
              <a:rPr lang="en-AU" sz="1200">
                <a:solidFill>
                  <a:srgbClr val="000000"/>
                </a:solidFill>
                <a:effectLst/>
              </a:rPr>
              <a:t>Ensure Articles of Association are relevant. 		Review Articles of Association to ensure they 					are consistent with current and future directions. 	</a:t>
            </a:r>
          </a:p>
          <a:p>
            <a:pPr>
              <a:lnSpc>
                <a:spcPct val="80000"/>
              </a:lnSpc>
              <a:buFont typeface="Wingdings" pitchFamily="2" charset="2"/>
              <a:buNone/>
            </a:pPr>
            <a:r>
              <a:rPr lang="en-AU" sz="1200" b="1">
                <a:solidFill>
                  <a:srgbClr val="000000"/>
                </a:solidFill>
                <a:effectLst/>
              </a:rPr>
              <a:t>Strategy - </a:t>
            </a:r>
            <a:endParaRPr lang="en-AU" sz="1200">
              <a:solidFill>
                <a:srgbClr val="000000"/>
              </a:solidFill>
              <a:effectLst/>
            </a:endParaRPr>
          </a:p>
          <a:p>
            <a:pPr>
              <a:lnSpc>
                <a:spcPct val="80000"/>
              </a:lnSpc>
              <a:buFont typeface="Wingdings" pitchFamily="2" charset="2"/>
              <a:buNone/>
            </a:pPr>
            <a:r>
              <a:rPr lang="en-AU" sz="1200">
                <a:solidFill>
                  <a:srgbClr val="000000"/>
                </a:solidFill>
                <a:effectLst/>
              </a:rPr>
              <a:t>Develop and implement succession planning in all roles. 	Identify succession plans. 	</a:t>
            </a:r>
          </a:p>
          <a:p>
            <a:pPr>
              <a:lnSpc>
                <a:spcPct val="80000"/>
              </a:lnSpc>
              <a:buFont typeface="Wingdings" pitchFamily="2" charset="2"/>
              <a:buNone/>
            </a:pPr>
            <a:endParaRPr lang="en-AU" sz="1200">
              <a:solidFill>
                <a:srgbClr val="000000"/>
              </a:solidFill>
              <a:effectLst/>
            </a:endParaRPr>
          </a:p>
          <a:p>
            <a:pPr>
              <a:lnSpc>
                <a:spcPct val="80000"/>
              </a:lnSpc>
              <a:buFont typeface="Wingdings" pitchFamily="2" charset="2"/>
              <a:buNone/>
            </a:pPr>
            <a:r>
              <a:rPr lang="en-AU" sz="1200" b="1">
                <a:solidFill>
                  <a:srgbClr val="000000"/>
                </a:solidFill>
                <a:effectLst/>
              </a:rPr>
              <a:t>Strategy </a:t>
            </a:r>
            <a:r>
              <a:rPr lang="en-AU" sz="1200">
                <a:solidFill>
                  <a:srgbClr val="000000"/>
                </a:solidFill>
                <a:effectLst/>
              </a:rPr>
              <a:t>- </a:t>
            </a:r>
          </a:p>
          <a:p>
            <a:pPr>
              <a:lnSpc>
                <a:spcPct val="80000"/>
              </a:lnSpc>
              <a:buFont typeface="Wingdings" pitchFamily="2" charset="2"/>
              <a:buNone/>
            </a:pPr>
            <a:r>
              <a:rPr lang="en-AU" sz="1200">
                <a:solidFill>
                  <a:srgbClr val="000000"/>
                </a:solidFill>
                <a:effectLst/>
              </a:rPr>
              <a:t>Sound strategic planning principles underpin </a:t>
            </a:r>
          </a:p>
          <a:p>
            <a:pPr>
              <a:lnSpc>
                <a:spcPct val="80000"/>
              </a:lnSpc>
              <a:buFont typeface="Wingdings" pitchFamily="2" charset="2"/>
              <a:buNone/>
            </a:pPr>
            <a:r>
              <a:rPr lang="en-AU" sz="1200">
                <a:solidFill>
                  <a:srgbClr val="000000"/>
                </a:solidFill>
                <a:effectLst/>
              </a:rPr>
              <a:t>all club activities. 				Include Strategic Planning in every 	</a:t>
            </a:r>
          </a:p>
          <a:p>
            <a:pPr>
              <a:lnSpc>
                <a:spcPct val="80000"/>
              </a:lnSpc>
              <a:buFont typeface="Wingdings" pitchFamily="2" charset="2"/>
              <a:buNone/>
            </a:pPr>
            <a:r>
              <a:rPr lang="en-AU" sz="1200">
                <a:solidFill>
                  <a:srgbClr val="000000"/>
                </a:solidFill>
                <a:effectLst/>
              </a:rPr>
              <a:t>						every monthly committee meeting agenda.</a:t>
            </a:r>
            <a:r>
              <a:rPr lang="en-AU" sz="1200">
                <a:effectLst/>
              </a:rPr>
              <a:t> 	</a:t>
            </a:r>
          </a:p>
          <a:p>
            <a:pPr>
              <a:lnSpc>
                <a:spcPct val="80000"/>
              </a:lnSpc>
              <a:buFont typeface="Wingdings" pitchFamily="2" charset="2"/>
              <a:buNone/>
            </a:pPr>
            <a:endParaRPr lang="en-AU" sz="1200">
              <a:effectLst>
                <a:outerShdw blurRad="38100" dist="38100" dir="2700000" algn="tl">
                  <a:srgbClr val="C0C0C0"/>
                </a:outerShdw>
              </a:effectLst>
            </a:endParaRPr>
          </a:p>
        </p:txBody>
      </p:sp>
    </p:spTree>
  </p:cSld>
  <p:clrMapOvr>
    <a:masterClrMapping/>
  </p:clrMapOvr>
</p:sld>
</file>

<file path=ppt/theme/theme1.xml><?xml version="1.0" encoding="utf-8"?>
<a:theme xmlns:a="http://schemas.openxmlformats.org/drawingml/2006/main" name="Glass Layers">
  <a:themeElements>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Glass Layers">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ass Layers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Glass Layers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Glass Layers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Glass Layers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Glass Layers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Glass Layers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Glass Layers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Glass Layers</Template>
  <TotalTime>124</TotalTime>
  <Words>1073</Words>
  <Application>Microsoft PowerPoint</Application>
  <PresentationFormat>On-screen Show (4:3)</PresentationFormat>
  <Paragraphs>149</Paragraphs>
  <Slides>10</Slides>
  <Notes>0</Notes>
  <HiddenSlides>0</HiddenSlides>
  <MMClips>0</MMClips>
  <ScaleCrop>false</ScaleCrop>
  <HeadingPairs>
    <vt:vector size="8" baseType="variant">
      <vt:variant>
        <vt:lpstr>Fonts Used</vt:lpstr>
      </vt:variant>
      <vt:variant>
        <vt:i4>4</vt:i4>
      </vt:variant>
      <vt:variant>
        <vt:lpstr>Design Template</vt:lpstr>
      </vt:variant>
      <vt:variant>
        <vt:i4>1</vt:i4>
      </vt:variant>
      <vt:variant>
        <vt:lpstr>Embedded OLE Servers</vt:lpstr>
      </vt:variant>
      <vt:variant>
        <vt:i4>1</vt:i4>
      </vt:variant>
      <vt:variant>
        <vt:lpstr>Slide Titles</vt:lpstr>
      </vt:variant>
      <vt:variant>
        <vt:i4>10</vt:i4>
      </vt:variant>
    </vt:vector>
  </HeadingPairs>
  <TitlesOfParts>
    <vt:vector size="16" baseType="lpstr">
      <vt:lpstr>Arial</vt:lpstr>
      <vt:lpstr>Arial Black</vt:lpstr>
      <vt:lpstr>Times New Roman</vt:lpstr>
      <vt:lpstr>Wingdings</vt:lpstr>
      <vt:lpstr>Glass Layers</vt:lpstr>
      <vt:lpstr>PBrush</vt:lpstr>
      <vt:lpstr>Slide 1</vt:lpstr>
      <vt:lpstr>OUR MISSION:</vt:lpstr>
      <vt:lpstr>Dear Members</vt:lpstr>
      <vt:lpstr>THE KEY AREAS:</vt:lpstr>
      <vt:lpstr>TENNIS</vt:lpstr>
      <vt:lpstr>MEMBERSHIP</vt:lpstr>
      <vt:lpstr>COMMUNICATION and MARKETING</vt:lpstr>
      <vt:lpstr>SAFETY</vt:lpstr>
      <vt:lpstr>FINANCE and ADMINISTRATION  </vt:lpstr>
      <vt:lpstr>YUNGABURRA TENNIS CLUB  Memorial Park  Yungaburra  Qld 4884  Australia  yungaburratc@gmail.com www.tennis.com.au/yungaburra   Like us on Facebook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Vicki</dc:creator>
  <cp:lastModifiedBy>Vicki</cp:lastModifiedBy>
  <cp:revision>16</cp:revision>
  <dcterms:created xsi:type="dcterms:W3CDTF">2017-01-09T06:51:03Z</dcterms:created>
  <dcterms:modified xsi:type="dcterms:W3CDTF">2017-04-14T13:08:25Z</dcterms:modified>
</cp:coreProperties>
</file>