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54" r:id="rId2"/>
    <p:sldMasterId id="2147483672" r:id="rId3"/>
  </p:sldMasterIdLst>
  <p:notesMasterIdLst>
    <p:notesMasterId r:id="rId12"/>
  </p:notesMasterIdLst>
  <p:sldIdLst>
    <p:sldId id="570" r:id="rId4"/>
    <p:sldId id="571" r:id="rId5"/>
    <p:sldId id="573" r:id="rId6"/>
    <p:sldId id="574" r:id="rId7"/>
    <p:sldId id="575" r:id="rId8"/>
    <p:sldId id="576" r:id="rId9"/>
    <p:sldId id="577" r:id="rId10"/>
    <p:sldId id="57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B8B"/>
    <a:srgbClr val="2991D2"/>
    <a:srgbClr val="F1F1F1"/>
    <a:srgbClr val="F2F2F2"/>
    <a:srgbClr val="0091D2"/>
    <a:srgbClr val="21409A"/>
    <a:srgbClr val="BFD400"/>
    <a:srgbClr val="333333"/>
    <a:srgbClr val="DE154B"/>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napToObjects="1">
      <p:cViewPr varScale="1">
        <p:scale>
          <a:sx n="83" d="100"/>
          <a:sy n="83" d="100"/>
        </p:scale>
        <p:origin x="66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62E18-A594-4E4D-98D3-A5CB2398C67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1F63-85FE-CF4B-A4B0-143B40F2149E}" type="slidenum">
              <a:rPr lang="en-US" smtClean="0"/>
              <a:t>‹#›</a:t>
            </a:fld>
            <a:endParaRPr lang="en-US"/>
          </a:p>
        </p:txBody>
      </p:sp>
    </p:spTree>
    <p:extLst>
      <p:ext uri="{BB962C8B-B14F-4D97-AF65-F5344CB8AC3E}">
        <p14:creationId xmlns:p14="http://schemas.microsoft.com/office/powerpoint/2010/main" val="24507261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Title PROCESS BLUE">
    <p:bg>
      <p:bgPr>
        <a:solidFill>
          <a:srgbClr val="2991D2"/>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E273A3A2-529C-0F42-87FE-9F24E73A4F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046" y="549014"/>
            <a:ext cx="886679" cy="535225"/>
          </a:xfrm>
          <a:prstGeom prst="rect">
            <a:avLst/>
          </a:prstGeom>
        </p:spPr>
      </p:pic>
      <p:cxnSp>
        <p:nvCxnSpPr>
          <p:cNvPr id="5" name="Straight Connector 4">
            <a:extLst>
              <a:ext uri="{FF2B5EF4-FFF2-40B4-BE49-F238E27FC236}">
                <a16:creationId xmlns:a16="http://schemas.microsoft.com/office/drawing/2014/main" id="{2321A9A3-0A3D-5D4A-A7BF-1BB0A8D6937D}"/>
              </a:ext>
            </a:extLst>
          </p:cNvPr>
          <p:cNvCxnSpPr>
            <a:cxnSpLocks/>
          </p:cNvCxnSpPr>
          <p:nvPr userDrawn="1"/>
        </p:nvCxnSpPr>
        <p:spPr>
          <a:xfrm>
            <a:off x="359764" y="4594485"/>
            <a:ext cx="834952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8C30B0DE-7EC4-2B49-8E10-FBDC27FE6B34}"/>
              </a:ext>
            </a:extLst>
          </p:cNvPr>
          <p:cNvSpPr>
            <a:spLocks noGrp="1"/>
          </p:cNvSpPr>
          <p:nvPr>
            <p:ph type="body" sz="quarter" idx="11" hasCustomPrompt="1"/>
          </p:nvPr>
        </p:nvSpPr>
        <p:spPr>
          <a:xfrm>
            <a:off x="283305" y="4664668"/>
            <a:ext cx="6652449" cy="171515"/>
          </a:xfrm>
          <a:prstGeom prst="rect">
            <a:avLst/>
          </a:prstGeom>
        </p:spPr>
        <p:txBody>
          <a:bodyPr/>
          <a:lstStyle>
            <a:lvl1pPr marL="0" indent="0">
              <a:buNone/>
              <a:defRPr sz="600" b="0" i="0">
                <a:solidFill>
                  <a:schemeClr val="bg1"/>
                </a:solidFill>
                <a:latin typeface="+mn-lt"/>
                <a:ea typeface="Sharp Sans No2 Medium" pitchFamily="2" charset="77"/>
                <a:cs typeface="Sharp Sans No2 Medium" pitchFamily="2" charset="77"/>
              </a:defRPr>
            </a:lvl1pPr>
          </a:lstStyle>
          <a:p>
            <a:pPr lvl="0"/>
            <a:r>
              <a:rPr lang="en-GB" dirty="0"/>
              <a:t>Additional information goes here</a:t>
            </a:r>
            <a:endParaRPr lang="en-US" dirty="0"/>
          </a:p>
        </p:txBody>
      </p:sp>
      <p:sp>
        <p:nvSpPr>
          <p:cNvPr id="7" name="Title 1">
            <a:extLst>
              <a:ext uri="{FF2B5EF4-FFF2-40B4-BE49-F238E27FC236}">
                <a16:creationId xmlns:a16="http://schemas.microsoft.com/office/drawing/2014/main" id="{44F0DA68-4E2A-8140-A0A5-9CE5881E64B8}"/>
              </a:ext>
            </a:extLst>
          </p:cNvPr>
          <p:cNvSpPr>
            <a:spLocks noGrp="1"/>
          </p:cNvSpPr>
          <p:nvPr>
            <p:ph type="title" hasCustomPrompt="1"/>
          </p:nvPr>
        </p:nvSpPr>
        <p:spPr>
          <a:xfrm>
            <a:off x="293083" y="2354683"/>
            <a:ext cx="6642672" cy="663526"/>
          </a:xfrm>
          <a:prstGeom prst="rect">
            <a:avLst/>
          </a:prstGeom>
        </p:spPr>
        <p:txBody>
          <a:bodyPr/>
          <a:lstStyle>
            <a:lvl1pPr>
              <a:defRPr sz="4500" b="0" i="0">
                <a:solidFill>
                  <a:schemeClr val="bg1"/>
                </a:solidFill>
                <a:latin typeface="+mj-lt"/>
                <a:ea typeface="Sharp Sans No2 Bold" pitchFamily="2" charset="77"/>
                <a:cs typeface="Sharp Sans No2 Bold" pitchFamily="2" charset="77"/>
              </a:defRPr>
            </a:lvl1pPr>
          </a:lstStyle>
          <a:p>
            <a:r>
              <a:rPr lang="en-GB" dirty="0"/>
              <a:t>This is a title slide</a:t>
            </a:r>
            <a:endParaRPr lang="en-US" dirty="0"/>
          </a:p>
        </p:txBody>
      </p:sp>
      <p:sp>
        <p:nvSpPr>
          <p:cNvPr id="8" name="Text Placeholder 3">
            <a:extLst>
              <a:ext uri="{FF2B5EF4-FFF2-40B4-BE49-F238E27FC236}">
                <a16:creationId xmlns:a16="http://schemas.microsoft.com/office/drawing/2014/main" id="{34B58CFC-01D5-1A44-BCFF-78693373683D}"/>
              </a:ext>
            </a:extLst>
          </p:cNvPr>
          <p:cNvSpPr>
            <a:spLocks noGrp="1"/>
          </p:cNvSpPr>
          <p:nvPr>
            <p:ph type="body" sz="quarter" idx="10" hasCustomPrompt="1"/>
          </p:nvPr>
        </p:nvSpPr>
        <p:spPr>
          <a:xfrm>
            <a:off x="286863" y="3084462"/>
            <a:ext cx="6648892" cy="309762"/>
          </a:xfrm>
          <a:prstGeom prst="rect">
            <a:avLst/>
          </a:prstGeom>
        </p:spPr>
        <p:txBody>
          <a:bodyPr/>
          <a:lstStyle>
            <a:lvl1pPr marL="0" indent="0">
              <a:buNone/>
              <a:defRPr sz="1600" b="0" i="0">
                <a:solidFill>
                  <a:schemeClr val="bg1"/>
                </a:solidFill>
                <a:latin typeface="+mn-lt"/>
                <a:ea typeface="Sharp Sans No2 Medium" pitchFamily="2" charset="77"/>
                <a:cs typeface="Sharp Sans No2 Medium" pitchFamily="2" charset="77"/>
              </a:defRPr>
            </a:lvl1pPr>
          </a:lstStyle>
          <a:p>
            <a:pPr lvl="0"/>
            <a:r>
              <a:rPr lang="en-US" dirty="0"/>
              <a:t>Sub head or date</a:t>
            </a:r>
          </a:p>
        </p:txBody>
      </p:sp>
    </p:spTree>
    <p:extLst>
      <p:ext uri="{BB962C8B-B14F-4D97-AF65-F5344CB8AC3E}">
        <p14:creationId xmlns:p14="http://schemas.microsoft.com/office/powerpoint/2010/main" val="274927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05 + Four-column">
    <p:bg>
      <p:bgPr>
        <a:solidFill>
          <a:srgbClr val="2991D2"/>
        </a:solidFill>
        <a:effectLst/>
      </p:bgPr>
    </p:bg>
    <p:spTree>
      <p:nvGrpSpPr>
        <p:cNvPr id="1" name=""/>
        <p:cNvGrpSpPr/>
        <p:nvPr/>
      </p:nvGrpSpPr>
      <p:grpSpPr>
        <a:xfrm>
          <a:off x="0" y="0"/>
          <a:ext cx="0" cy="0"/>
          <a:chOff x="0" y="0"/>
          <a:chExt cx="0" cy="0"/>
        </a:xfrm>
      </p:grpSpPr>
      <p:sp>
        <p:nvSpPr>
          <p:cNvPr id="11" name="Title 5">
            <a:extLst>
              <a:ext uri="{FF2B5EF4-FFF2-40B4-BE49-F238E27FC236}">
                <a16:creationId xmlns:a16="http://schemas.microsoft.com/office/drawing/2014/main" id="{F31C08C4-0672-5D48-9FD5-21BD1BEEBE1F}"/>
              </a:ext>
            </a:extLst>
          </p:cNvPr>
          <p:cNvSpPr>
            <a:spLocks noGrp="1"/>
          </p:cNvSpPr>
          <p:nvPr>
            <p:ph type="title" hasCustomPrompt="1"/>
          </p:nvPr>
        </p:nvSpPr>
        <p:spPr>
          <a:xfrm>
            <a:off x="293275" y="736194"/>
            <a:ext cx="8490654" cy="485410"/>
          </a:xfrm>
          <a:prstGeom prst="rect">
            <a:avLst/>
          </a:prstGeom>
        </p:spPr>
        <p:txBody>
          <a:bodyPr/>
          <a:lstStyle>
            <a:lvl1pPr>
              <a:defRPr sz="2400" b="0">
                <a:solidFill>
                  <a:schemeClr val="bg1"/>
                </a:solidFill>
                <a:latin typeface="+mj-lt"/>
              </a:defRPr>
            </a:lvl1pPr>
          </a:lstStyle>
          <a:p>
            <a:r>
              <a:rPr lang="en-GB" dirty="0"/>
              <a:t>Heading goes here</a:t>
            </a:r>
            <a:endParaRPr lang="en-US" dirty="0"/>
          </a:p>
        </p:txBody>
      </p:sp>
      <p:sp>
        <p:nvSpPr>
          <p:cNvPr id="12" name="Text Placeholder 9">
            <a:extLst>
              <a:ext uri="{FF2B5EF4-FFF2-40B4-BE49-F238E27FC236}">
                <a16:creationId xmlns:a16="http://schemas.microsoft.com/office/drawing/2014/main" id="{41C0E2BB-6907-9A45-9678-A73FE2C6CB01}"/>
              </a:ext>
            </a:extLst>
          </p:cNvPr>
          <p:cNvSpPr>
            <a:spLocks noGrp="1"/>
          </p:cNvSpPr>
          <p:nvPr>
            <p:ph type="body" sz="quarter" idx="10" hasCustomPrompt="1"/>
          </p:nvPr>
        </p:nvSpPr>
        <p:spPr>
          <a:xfrm>
            <a:off x="293272" y="1371600"/>
            <a:ext cx="2016000" cy="2933700"/>
          </a:xfrm>
        </p:spPr>
        <p:txBody>
          <a:bodyPr/>
          <a:lstStyle>
            <a:lvl1pPr>
              <a:buNone/>
              <a:defRPr sz="1050">
                <a:solidFill>
                  <a:schemeClr val="bg1"/>
                </a:solidFill>
              </a:defRPr>
            </a:lvl1pPr>
          </a:lstStyle>
          <a:p>
            <a:pPr lvl="0"/>
            <a:r>
              <a:rPr lang="en-US" dirty="0"/>
              <a:t>Your text to go here</a:t>
            </a:r>
          </a:p>
        </p:txBody>
      </p:sp>
      <p:sp>
        <p:nvSpPr>
          <p:cNvPr id="13" name="Text Placeholder 9">
            <a:extLst>
              <a:ext uri="{FF2B5EF4-FFF2-40B4-BE49-F238E27FC236}">
                <a16:creationId xmlns:a16="http://schemas.microsoft.com/office/drawing/2014/main" id="{DDA3F735-057B-F748-9528-ABD2EA2FF133}"/>
              </a:ext>
            </a:extLst>
          </p:cNvPr>
          <p:cNvSpPr>
            <a:spLocks noGrp="1"/>
          </p:cNvSpPr>
          <p:nvPr>
            <p:ph type="body" sz="quarter" idx="11" hasCustomPrompt="1"/>
          </p:nvPr>
        </p:nvSpPr>
        <p:spPr>
          <a:xfrm>
            <a:off x="2451491" y="1371600"/>
            <a:ext cx="2016000" cy="2933700"/>
          </a:xfrm>
        </p:spPr>
        <p:txBody>
          <a:bodyPr/>
          <a:lstStyle>
            <a:lvl1pPr>
              <a:buNone/>
              <a:defRPr sz="1050">
                <a:solidFill>
                  <a:schemeClr val="bg1"/>
                </a:solidFill>
              </a:defRPr>
            </a:lvl1pPr>
          </a:lstStyle>
          <a:p>
            <a:pPr lvl="0"/>
            <a:r>
              <a:rPr lang="en-US" dirty="0"/>
              <a:t>Your text to go here</a:t>
            </a:r>
          </a:p>
        </p:txBody>
      </p:sp>
      <p:sp>
        <p:nvSpPr>
          <p:cNvPr id="15" name="Text Placeholder 9">
            <a:extLst>
              <a:ext uri="{FF2B5EF4-FFF2-40B4-BE49-F238E27FC236}">
                <a16:creationId xmlns:a16="http://schemas.microsoft.com/office/drawing/2014/main" id="{C5C5F32B-FA47-5140-939C-BEA096A2150E}"/>
              </a:ext>
            </a:extLst>
          </p:cNvPr>
          <p:cNvSpPr>
            <a:spLocks noGrp="1"/>
          </p:cNvSpPr>
          <p:nvPr>
            <p:ph type="body" sz="quarter" idx="12" hasCustomPrompt="1"/>
          </p:nvPr>
        </p:nvSpPr>
        <p:spPr>
          <a:xfrm>
            <a:off x="4609710" y="1371600"/>
            <a:ext cx="2016000" cy="2933700"/>
          </a:xfrm>
        </p:spPr>
        <p:txBody>
          <a:bodyPr/>
          <a:lstStyle>
            <a:lvl1pPr>
              <a:buNone/>
              <a:defRPr sz="1050">
                <a:solidFill>
                  <a:schemeClr val="bg1"/>
                </a:solidFill>
              </a:defRPr>
            </a:lvl1pPr>
          </a:lstStyle>
          <a:p>
            <a:pPr lvl="0"/>
            <a:r>
              <a:rPr lang="en-US" dirty="0"/>
              <a:t>Your text to go here</a:t>
            </a:r>
          </a:p>
        </p:txBody>
      </p:sp>
      <p:sp>
        <p:nvSpPr>
          <p:cNvPr id="16" name="Text Placeholder 9">
            <a:extLst>
              <a:ext uri="{FF2B5EF4-FFF2-40B4-BE49-F238E27FC236}">
                <a16:creationId xmlns:a16="http://schemas.microsoft.com/office/drawing/2014/main" id="{8A51DFE3-98EF-6C4F-ACBC-E67A9BB89D3A}"/>
              </a:ext>
            </a:extLst>
          </p:cNvPr>
          <p:cNvSpPr>
            <a:spLocks noGrp="1"/>
          </p:cNvSpPr>
          <p:nvPr>
            <p:ph type="body" sz="quarter" idx="13" hasCustomPrompt="1"/>
          </p:nvPr>
        </p:nvSpPr>
        <p:spPr>
          <a:xfrm>
            <a:off x="6767929" y="1371600"/>
            <a:ext cx="2016000" cy="2933700"/>
          </a:xfrm>
        </p:spPr>
        <p:txBody>
          <a:bodyPr/>
          <a:lstStyle>
            <a:lvl1pPr>
              <a:buNone/>
              <a:defRPr sz="1050">
                <a:solidFill>
                  <a:schemeClr val="bg1"/>
                </a:solidFill>
              </a:defRPr>
            </a:lvl1pPr>
          </a:lstStyle>
          <a:p>
            <a:pPr lvl="0"/>
            <a:r>
              <a:rPr lang="en-US" dirty="0"/>
              <a:t>Your text to go here</a:t>
            </a:r>
          </a:p>
        </p:txBody>
      </p:sp>
    </p:spTree>
    <p:extLst>
      <p:ext uri="{BB962C8B-B14F-4D97-AF65-F5344CB8AC3E}">
        <p14:creationId xmlns:p14="http://schemas.microsoft.com/office/powerpoint/2010/main" val="239463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05 + Four-column">
    <p:bg>
      <p:bgPr>
        <a:solidFill>
          <a:srgbClr val="2991D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F824DA-2146-5D40-AAA5-A5D6D9DDC448}"/>
              </a:ext>
            </a:extLst>
          </p:cNvPr>
          <p:cNvSpPr/>
          <p:nvPr userDrawn="1"/>
        </p:nvSpPr>
        <p:spPr>
          <a:xfrm>
            <a:off x="2451491" y="0"/>
            <a:ext cx="6692509" cy="5143500"/>
          </a:xfrm>
          <a:prstGeom prst="rect">
            <a:avLst/>
          </a:prstGeom>
          <a:solidFill>
            <a:srgbClr val="063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a:extLst>
              <a:ext uri="{FF2B5EF4-FFF2-40B4-BE49-F238E27FC236}">
                <a16:creationId xmlns:a16="http://schemas.microsoft.com/office/drawing/2014/main" id="{F31C08C4-0672-5D48-9FD5-21BD1BEEBE1F}"/>
              </a:ext>
            </a:extLst>
          </p:cNvPr>
          <p:cNvSpPr>
            <a:spLocks noGrp="1"/>
          </p:cNvSpPr>
          <p:nvPr>
            <p:ph type="title" hasCustomPrompt="1"/>
          </p:nvPr>
        </p:nvSpPr>
        <p:spPr>
          <a:xfrm>
            <a:off x="293275" y="736194"/>
            <a:ext cx="2015997" cy="485410"/>
          </a:xfrm>
          <a:prstGeom prst="rect">
            <a:avLst/>
          </a:prstGeom>
        </p:spPr>
        <p:txBody>
          <a:bodyPr/>
          <a:lstStyle>
            <a:lvl1pPr>
              <a:defRPr sz="2400" b="0">
                <a:solidFill>
                  <a:schemeClr val="bg1"/>
                </a:solidFill>
                <a:latin typeface="+mj-lt"/>
              </a:defRPr>
            </a:lvl1pPr>
          </a:lstStyle>
          <a:p>
            <a:r>
              <a:rPr lang="en-GB" dirty="0"/>
              <a:t>Heading goes here</a:t>
            </a:r>
            <a:endParaRPr lang="en-US" dirty="0"/>
          </a:p>
        </p:txBody>
      </p:sp>
      <p:sp>
        <p:nvSpPr>
          <p:cNvPr id="13" name="Text Placeholder 9">
            <a:extLst>
              <a:ext uri="{FF2B5EF4-FFF2-40B4-BE49-F238E27FC236}">
                <a16:creationId xmlns:a16="http://schemas.microsoft.com/office/drawing/2014/main" id="{DDA3F735-057B-F748-9528-ABD2EA2FF133}"/>
              </a:ext>
            </a:extLst>
          </p:cNvPr>
          <p:cNvSpPr>
            <a:spLocks noGrp="1"/>
          </p:cNvSpPr>
          <p:nvPr>
            <p:ph type="body" sz="quarter" idx="11" hasCustomPrompt="1"/>
          </p:nvPr>
        </p:nvSpPr>
        <p:spPr>
          <a:xfrm>
            <a:off x="2621174" y="736194"/>
            <a:ext cx="2016000" cy="3816951"/>
          </a:xfrm>
        </p:spPr>
        <p:txBody>
          <a:bodyPr/>
          <a:lstStyle>
            <a:lvl1pPr>
              <a:buNone/>
              <a:defRPr sz="1050">
                <a:solidFill>
                  <a:schemeClr val="bg1"/>
                </a:solidFill>
              </a:defRPr>
            </a:lvl1pPr>
          </a:lstStyle>
          <a:p>
            <a:pPr lvl="0"/>
            <a:r>
              <a:rPr lang="en-US" dirty="0"/>
              <a:t>Your text to go here</a:t>
            </a:r>
          </a:p>
        </p:txBody>
      </p:sp>
      <p:sp>
        <p:nvSpPr>
          <p:cNvPr id="15" name="Text Placeholder 9">
            <a:extLst>
              <a:ext uri="{FF2B5EF4-FFF2-40B4-BE49-F238E27FC236}">
                <a16:creationId xmlns:a16="http://schemas.microsoft.com/office/drawing/2014/main" id="{C5C5F32B-FA47-5140-939C-BEA096A2150E}"/>
              </a:ext>
            </a:extLst>
          </p:cNvPr>
          <p:cNvSpPr>
            <a:spLocks noGrp="1"/>
          </p:cNvSpPr>
          <p:nvPr>
            <p:ph type="body" sz="quarter" idx="12" hasCustomPrompt="1"/>
          </p:nvPr>
        </p:nvSpPr>
        <p:spPr>
          <a:xfrm>
            <a:off x="4779393" y="736194"/>
            <a:ext cx="2016000" cy="3816951"/>
          </a:xfrm>
        </p:spPr>
        <p:txBody>
          <a:bodyPr/>
          <a:lstStyle>
            <a:lvl1pPr>
              <a:buNone/>
              <a:defRPr sz="1050">
                <a:solidFill>
                  <a:schemeClr val="bg1"/>
                </a:solidFill>
              </a:defRPr>
            </a:lvl1pPr>
          </a:lstStyle>
          <a:p>
            <a:pPr lvl="0"/>
            <a:r>
              <a:rPr lang="en-US" dirty="0"/>
              <a:t>Your text to go here</a:t>
            </a:r>
          </a:p>
        </p:txBody>
      </p:sp>
      <p:sp>
        <p:nvSpPr>
          <p:cNvPr id="16" name="Text Placeholder 9">
            <a:extLst>
              <a:ext uri="{FF2B5EF4-FFF2-40B4-BE49-F238E27FC236}">
                <a16:creationId xmlns:a16="http://schemas.microsoft.com/office/drawing/2014/main" id="{8A51DFE3-98EF-6C4F-ACBC-E67A9BB89D3A}"/>
              </a:ext>
            </a:extLst>
          </p:cNvPr>
          <p:cNvSpPr>
            <a:spLocks noGrp="1"/>
          </p:cNvSpPr>
          <p:nvPr>
            <p:ph type="body" sz="quarter" idx="13" hasCustomPrompt="1"/>
          </p:nvPr>
        </p:nvSpPr>
        <p:spPr>
          <a:xfrm>
            <a:off x="6937612" y="736194"/>
            <a:ext cx="2016000" cy="3816951"/>
          </a:xfrm>
        </p:spPr>
        <p:txBody>
          <a:bodyPr/>
          <a:lstStyle>
            <a:lvl1pPr>
              <a:buNone/>
              <a:defRPr sz="1050">
                <a:solidFill>
                  <a:schemeClr val="bg1"/>
                </a:solidFill>
              </a:defRPr>
            </a:lvl1pPr>
          </a:lstStyle>
          <a:p>
            <a:pPr lvl="0"/>
            <a:r>
              <a:rPr lang="en-US" dirty="0"/>
              <a:t>Your text to go here</a:t>
            </a:r>
          </a:p>
        </p:txBody>
      </p:sp>
      <p:sp>
        <p:nvSpPr>
          <p:cNvPr id="7" name="Picture Placeholder 2">
            <a:extLst>
              <a:ext uri="{FF2B5EF4-FFF2-40B4-BE49-F238E27FC236}">
                <a16:creationId xmlns:a16="http://schemas.microsoft.com/office/drawing/2014/main" id="{58598552-2B8E-2145-B431-575C0A945006}"/>
              </a:ext>
            </a:extLst>
          </p:cNvPr>
          <p:cNvSpPr>
            <a:spLocks noGrp="1"/>
          </p:cNvSpPr>
          <p:nvPr>
            <p:ph type="pic" sz="quarter" idx="14" hasCustomPrompt="1"/>
          </p:nvPr>
        </p:nvSpPr>
        <p:spPr>
          <a:xfrm>
            <a:off x="293276" y="1842942"/>
            <a:ext cx="1874890" cy="1098220"/>
          </a:xfrm>
          <a:prstGeom prst="rect">
            <a:avLst/>
          </a:prstGeom>
          <a:solidFill>
            <a:srgbClr val="333333"/>
          </a:solidFill>
        </p:spPr>
        <p:txBody>
          <a:bodyPr/>
          <a:lstStyle>
            <a:lvl1pPr marL="0" indent="0">
              <a:buNone/>
              <a:defRPr sz="900" b="0" i="0">
                <a:solidFill>
                  <a:schemeClr val="bg1"/>
                </a:solidFill>
                <a:latin typeface="+mn-lt"/>
                <a:ea typeface="Sharp Sans No2 Medium" pitchFamily="2" charset="77"/>
                <a:cs typeface="Sharp Sans No2 Medium" pitchFamily="2" charset="77"/>
              </a:defRPr>
            </a:lvl1pPr>
          </a:lstStyle>
          <a:p>
            <a:r>
              <a:rPr lang="en-US" dirty="0"/>
              <a:t>Club Logo here</a:t>
            </a:r>
          </a:p>
        </p:txBody>
      </p:sp>
      <p:sp>
        <p:nvSpPr>
          <p:cNvPr id="8" name="Picture Placeholder 2">
            <a:extLst>
              <a:ext uri="{FF2B5EF4-FFF2-40B4-BE49-F238E27FC236}">
                <a16:creationId xmlns:a16="http://schemas.microsoft.com/office/drawing/2014/main" id="{34FE0A93-9CB6-D64A-956D-D12EB73066E2}"/>
              </a:ext>
            </a:extLst>
          </p:cNvPr>
          <p:cNvSpPr>
            <a:spLocks noGrp="1"/>
          </p:cNvSpPr>
          <p:nvPr>
            <p:ph type="pic" sz="quarter" idx="15" hasCustomPrompt="1"/>
          </p:nvPr>
        </p:nvSpPr>
        <p:spPr>
          <a:xfrm>
            <a:off x="293276" y="3190975"/>
            <a:ext cx="1874890" cy="1098220"/>
          </a:xfrm>
          <a:prstGeom prst="rect">
            <a:avLst/>
          </a:prstGeom>
          <a:solidFill>
            <a:srgbClr val="333333"/>
          </a:solidFill>
        </p:spPr>
        <p:txBody>
          <a:bodyPr/>
          <a:lstStyle>
            <a:lvl1pPr marL="0" indent="0">
              <a:buNone/>
              <a:defRPr sz="900" b="0" i="0">
                <a:solidFill>
                  <a:schemeClr val="bg1"/>
                </a:solidFill>
                <a:latin typeface="+mn-lt"/>
                <a:ea typeface="Sharp Sans No2 Medium" pitchFamily="2" charset="77"/>
                <a:cs typeface="Sharp Sans No2 Medium" pitchFamily="2" charset="77"/>
              </a:defRPr>
            </a:lvl1pPr>
          </a:lstStyle>
          <a:p>
            <a:r>
              <a:rPr lang="en-US" dirty="0"/>
              <a:t>Sponsor Logo here</a:t>
            </a:r>
          </a:p>
        </p:txBody>
      </p:sp>
    </p:spTree>
    <p:extLst>
      <p:ext uri="{BB962C8B-B14F-4D97-AF65-F5344CB8AC3E}">
        <p14:creationId xmlns:p14="http://schemas.microsoft.com/office/powerpoint/2010/main" val="295198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imple 05 + Four-column">
    <p:bg>
      <p:bgPr>
        <a:solidFill>
          <a:srgbClr val="2991D2"/>
        </a:solid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DDA3F735-057B-F748-9528-ABD2EA2FF133}"/>
              </a:ext>
            </a:extLst>
          </p:cNvPr>
          <p:cNvSpPr>
            <a:spLocks noGrp="1"/>
          </p:cNvSpPr>
          <p:nvPr>
            <p:ph type="body" sz="quarter" idx="11" hasCustomPrompt="1"/>
          </p:nvPr>
        </p:nvSpPr>
        <p:spPr>
          <a:xfrm>
            <a:off x="3950352" y="848412"/>
            <a:ext cx="4833577" cy="3704733"/>
          </a:xfrm>
        </p:spPr>
        <p:txBody>
          <a:bodyPr/>
          <a:lstStyle>
            <a:lvl1pPr>
              <a:buNone/>
              <a:defRPr sz="1050">
                <a:solidFill>
                  <a:schemeClr val="bg1"/>
                </a:solidFill>
              </a:defRPr>
            </a:lvl1pPr>
          </a:lstStyle>
          <a:p>
            <a:pPr lvl="0"/>
            <a:r>
              <a:rPr lang="en-US" dirty="0"/>
              <a:t>Your text to go here</a:t>
            </a:r>
          </a:p>
        </p:txBody>
      </p:sp>
      <p:sp>
        <p:nvSpPr>
          <p:cNvPr id="12" name="Title 5">
            <a:extLst>
              <a:ext uri="{FF2B5EF4-FFF2-40B4-BE49-F238E27FC236}">
                <a16:creationId xmlns:a16="http://schemas.microsoft.com/office/drawing/2014/main" id="{66F5F073-4148-C849-886A-B09F35684BAE}"/>
              </a:ext>
            </a:extLst>
          </p:cNvPr>
          <p:cNvSpPr>
            <a:spLocks noGrp="1"/>
          </p:cNvSpPr>
          <p:nvPr>
            <p:ph type="title" hasCustomPrompt="1"/>
          </p:nvPr>
        </p:nvSpPr>
        <p:spPr>
          <a:xfrm>
            <a:off x="293275" y="736194"/>
            <a:ext cx="3477447" cy="485410"/>
          </a:xfrm>
          <a:prstGeom prst="rect">
            <a:avLst/>
          </a:prstGeom>
        </p:spPr>
        <p:txBody>
          <a:bodyPr anchor="t" anchorCtr="0"/>
          <a:lstStyle>
            <a:lvl1pPr>
              <a:defRPr sz="2400" b="0">
                <a:solidFill>
                  <a:schemeClr val="bg1"/>
                </a:solidFill>
                <a:latin typeface="+mj-lt"/>
              </a:defRPr>
            </a:lvl1pPr>
          </a:lstStyle>
          <a:p>
            <a:r>
              <a:rPr lang="en-GB" dirty="0"/>
              <a:t>Heading goes here</a:t>
            </a:r>
            <a:endParaRPr lang="en-US" dirty="0"/>
          </a:p>
        </p:txBody>
      </p:sp>
    </p:spTree>
    <p:extLst>
      <p:ext uri="{BB962C8B-B14F-4D97-AF65-F5344CB8AC3E}">
        <p14:creationId xmlns:p14="http://schemas.microsoft.com/office/powerpoint/2010/main" val="429374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imple 05">
    <p:bg>
      <p:bgPr>
        <a:solidFill>
          <a:srgbClr val="2991D2"/>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7B80480-30C3-AC41-B1AA-5CF98AD803BC}"/>
              </a:ext>
            </a:extLst>
          </p:cNvPr>
          <p:cNvSpPr>
            <a:spLocks noGrp="1"/>
          </p:cNvSpPr>
          <p:nvPr>
            <p:ph type="pic" sz="quarter" idx="11" hasCustomPrompt="1"/>
          </p:nvPr>
        </p:nvSpPr>
        <p:spPr>
          <a:xfrm>
            <a:off x="0" y="0"/>
            <a:ext cx="9144000" cy="5143500"/>
          </a:xfrm>
          <a:prstGeom prst="rect">
            <a:avLst/>
          </a:prstGeom>
          <a:solidFill>
            <a:srgbClr val="333333"/>
          </a:solidFill>
        </p:spPr>
        <p:txBody>
          <a:bodyPr/>
          <a:lstStyle>
            <a:lvl1pPr marL="0" indent="0">
              <a:buFont typeface="Arial" panose="020B0604020202020204" pitchFamily="34" charset="0"/>
              <a:buNone/>
              <a:defRPr sz="900" b="0" i="0">
                <a:solidFill>
                  <a:schemeClr val="bg1"/>
                </a:solidFill>
                <a:latin typeface="+mn-lt"/>
                <a:ea typeface="Sharp Sans No2 Book" pitchFamily="2" charset="77"/>
                <a:cs typeface="Sharp Sans No2 Book" pitchFamily="2" charset="77"/>
              </a:defRPr>
            </a:lvl1pPr>
          </a:lstStyle>
          <a:p>
            <a:r>
              <a:rPr lang="en-US" dirty="0"/>
              <a:t>Click on the icon to add a picture</a:t>
            </a:r>
          </a:p>
        </p:txBody>
      </p:sp>
    </p:spTree>
    <p:extLst>
      <p:ext uri="{BB962C8B-B14F-4D97-AF65-F5344CB8AC3E}">
        <p14:creationId xmlns:p14="http://schemas.microsoft.com/office/powerpoint/2010/main" val="216140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Title PROCESS BLUE">
    <p:bg>
      <p:bgPr>
        <a:solidFill>
          <a:srgbClr val="2991D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0DA68-4E2A-8140-A0A5-9CE5881E64B8}"/>
              </a:ext>
            </a:extLst>
          </p:cNvPr>
          <p:cNvSpPr>
            <a:spLocks noGrp="1"/>
          </p:cNvSpPr>
          <p:nvPr>
            <p:ph type="title" hasCustomPrompt="1"/>
          </p:nvPr>
        </p:nvSpPr>
        <p:spPr>
          <a:xfrm>
            <a:off x="293083" y="2354683"/>
            <a:ext cx="6642672" cy="663526"/>
          </a:xfrm>
          <a:prstGeom prst="rect">
            <a:avLst/>
          </a:prstGeom>
        </p:spPr>
        <p:txBody>
          <a:bodyPr/>
          <a:lstStyle>
            <a:lvl1pPr>
              <a:defRPr sz="4500" b="0" i="0">
                <a:solidFill>
                  <a:schemeClr val="bg1"/>
                </a:solidFill>
                <a:latin typeface="+mj-lt"/>
                <a:ea typeface="Sharp Sans No2 Bold" pitchFamily="2" charset="77"/>
                <a:cs typeface="Sharp Sans No2 Bold" pitchFamily="2" charset="77"/>
              </a:defRPr>
            </a:lvl1pPr>
          </a:lstStyle>
          <a:p>
            <a:r>
              <a:rPr lang="en-GB" dirty="0"/>
              <a:t>Thank you</a:t>
            </a:r>
            <a:endParaRPr lang="en-US" dirty="0"/>
          </a:p>
        </p:txBody>
      </p:sp>
    </p:spTree>
    <p:extLst>
      <p:ext uri="{BB962C8B-B14F-4D97-AF65-F5344CB8AC3E}">
        <p14:creationId xmlns:p14="http://schemas.microsoft.com/office/powerpoint/2010/main" val="185662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eneric Title PROCESS BLUE">
    <p:bg>
      <p:bgPr>
        <a:solidFill>
          <a:srgbClr val="2991D2"/>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E273A3A2-529C-0F42-87FE-9F24E73A4F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5046" y="549014"/>
            <a:ext cx="886679" cy="535225"/>
          </a:xfrm>
          <a:prstGeom prst="rect">
            <a:avLst/>
          </a:prstGeom>
        </p:spPr>
      </p:pic>
      <p:sp>
        <p:nvSpPr>
          <p:cNvPr id="7" name="Title 1">
            <a:extLst>
              <a:ext uri="{FF2B5EF4-FFF2-40B4-BE49-F238E27FC236}">
                <a16:creationId xmlns:a16="http://schemas.microsoft.com/office/drawing/2014/main" id="{44F0DA68-4E2A-8140-A0A5-9CE5881E64B8}"/>
              </a:ext>
            </a:extLst>
          </p:cNvPr>
          <p:cNvSpPr>
            <a:spLocks noGrp="1"/>
          </p:cNvSpPr>
          <p:nvPr>
            <p:ph type="title" hasCustomPrompt="1"/>
          </p:nvPr>
        </p:nvSpPr>
        <p:spPr>
          <a:xfrm>
            <a:off x="293083" y="2354683"/>
            <a:ext cx="6642672" cy="663526"/>
          </a:xfrm>
          <a:prstGeom prst="rect">
            <a:avLst/>
          </a:prstGeom>
        </p:spPr>
        <p:txBody>
          <a:bodyPr/>
          <a:lstStyle>
            <a:lvl1pPr>
              <a:defRPr sz="4500" b="0" i="0">
                <a:solidFill>
                  <a:schemeClr val="bg1"/>
                </a:solidFill>
                <a:latin typeface="+mj-lt"/>
                <a:ea typeface="Sharp Sans No2 Bold" pitchFamily="2" charset="77"/>
                <a:cs typeface="Sharp Sans No2 Bold" pitchFamily="2" charset="77"/>
              </a:defRPr>
            </a:lvl1pPr>
          </a:lstStyle>
          <a:p>
            <a:r>
              <a:rPr lang="en-GB" dirty="0"/>
              <a:t>Thank you</a:t>
            </a:r>
            <a:endParaRPr lang="en-US" dirty="0"/>
          </a:p>
        </p:txBody>
      </p:sp>
    </p:spTree>
    <p:extLst>
      <p:ext uri="{BB962C8B-B14F-4D97-AF65-F5344CB8AC3E}">
        <p14:creationId xmlns:p14="http://schemas.microsoft.com/office/powerpoint/2010/main" val="1858873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0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EF6D4E6-31F9-534C-ACCF-3D1E282552C9}"/>
              </a:ext>
            </a:extLst>
          </p:cNvPr>
          <p:cNvSpPr>
            <a:spLocks noGrp="1"/>
          </p:cNvSpPr>
          <p:nvPr>
            <p:ph type="pic" sz="quarter" idx="10" hasCustomPrompt="1"/>
          </p:nvPr>
        </p:nvSpPr>
        <p:spPr>
          <a:xfrm>
            <a:off x="0" y="0"/>
            <a:ext cx="9144000" cy="5143500"/>
          </a:xfrm>
          <a:prstGeom prst="rect">
            <a:avLst/>
          </a:prstGeom>
          <a:solidFill>
            <a:srgbClr val="333333"/>
          </a:solidFill>
        </p:spPr>
        <p:txBody>
          <a:bodyPr/>
          <a:lstStyle>
            <a:lvl1pPr marL="0" indent="0">
              <a:buFont typeface="Arial" panose="020B0604020202020204" pitchFamily="34" charset="0"/>
              <a:buNone/>
              <a:defRPr sz="900" b="0" i="0">
                <a:solidFill>
                  <a:schemeClr val="bg1"/>
                </a:solidFill>
                <a:latin typeface="+mn-lt"/>
                <a:ea typeface="Sharp Sans No2 Book" pitchFamily="2" charset="77"/>
                <a:cs typeface="Sharp Sans No2 Book" pitchFamily="2" charset="77"/>
              </a:defRPr>
            </a:lvl1pPr>
          </a:lstStyle>
          <a:p>
            <a:r>
              <a:rPr lang="en-US" dirty="0"/>
              <a:t>Click on this picture box, then go to Insert &gt; Picture &gt; Picture from File to change the background image. It will automatically size to fill this box. Then set the transparency to ~50% so it won’t clash with your title slide text.</a:t>
            </a:r>
          </a:p>
        </p:txBody>
      </p:sp>
      <p:sp>
        <p:nvSpPr>
          <p:cNvPr id="10" name="Title 1">
            <a:extLst>
              <a:ext uri="{FF2B5EF4-FFF2-40B4-BE49-F238E27FC236}">
                <a16:creationId xmlns:a16="http://schemas.microsoft.com/office/drawing/2014/main" id="{E1B09DD2-C3B7-3841-AA71-0D5C0CA6CCBD}"/>
              </a:ext>
            </a:extLst>
          </p:cNvPr>
          <p:cNvSpPr>
            <a:spLocks noGrp="1"/>
          </p:cNvSpPr>
          <p:nvPr>
            <p:ph type="title" hasCustomPrompt="1"/>
          </p:nvPr>
        </p:nvSpPr>
        <p:spPr>
          <a:xfrm>
            <a:off x="293083" y="3500014"/>
            <a:ext cx="6642672" cy="663526"/>
          </a:xfrm>
          <a:prstGeom prst="rect">
            <a:avLst/>
          </a:prstGeom>
        </p:spPr>
        <p:txBody>
          <a:bodyPr/>
          <a:lstStyle>
            <a:lvl1pPr>
              <a:defRPr sz="4500" b="0" i="0">
                <a:solidFill>
                  <a:schemeClr val="bg1"/>
                </a:solidFill>
                <a:latin typeface="+mj-lt"/>
                <a:ea typeface="Sharp Sans No2 Bold" pitchFamily="2" charset="77"/>
                <a:cs typeface="Sharp Sans No2 Bold" pitchFamily="2" charset="77"/>
              </a:defRPr>
            </a:lvl1pPr>
          </a:lstStyle>
          <a:p>
            <a:r>
              <a:rPr lang="en-GB" dirty="0"/>
              <a:t>Club name here</a:t>
            </a:r>
            <a:endParaRPr lang="en-US" dirty="0"/>
          </a:p>
        </p:txBody>
      </p:sp>
      <p:sp>
        <p:nvSpPr>
          <p:cNvPr id="11" name="Text Placeholder 3">
            <a:extLst>
              <a:ext uri="{FF2B5EF4-FFF2-40B4-BE49-F238E27FC236}">
                <a16:creationId xmlns:a16="http://schemas.microsoft.com/office/drawing/2014/main" id="{42D180FA-8D35-9348-A242-7A1E1B222A7E}"/>
              </a:ext>
            </a:extLst>
          </p:cNvPr>
          <p:cNvSpPr>
            <a:spLocks noGrp="1"/>
          </p:cNvSpPr>
          <p:nvPr>
            <p:ph type="body" sz="quarter" idx="12" hasCustomPrompt="1"/>
          </p:nvPr>
        </p:nvSpPr>
        <p:spPr>
          <a:xfrm>
            <a:off x="286863" y="4229793"/>
            <a:ext cx="6648892" cy="309762"/>
          </a:xfrm>
          <a:prstGeom prst="rect">
            <a:avLst/>
          </a:prstGeom>
        </p:spPr>
        <p:txBody>
          <a:bodyPr/>
          <a:lstStyle>
            <a:lvl1pPr marL="0" indent="0">
              <a:buNone/>
              <a:defRPr sz="1600" b="0" i="0">
                <a:solidFill>
                  <a:schemeClr val="bg1"/>
                </a:solidFill>
                <a:latin typeface="+mn-lt"/>
                <a:ea typeface="Sharp Sans No2 Medium" pitchFamily="2" charset="77"/>
                <a:cs typeface="Sharp Sans No2 Medium" pitchFamily="2" charset="77"/>
              </a:defRPr>
            </a:lvl1pPr>
          </a:lstStyle>
          <a:p>
            <a:pPr lvl="0"/>
            <a:r>
              <a:rPr lang="en-US" dirty="0"/>
              <a:t>Subheading here</a:t>
            </a:r>
          </a:p>
        </p:txBody>
      </p:sp>
    </p:spTree>
    <p:extLst>
      <p:ext uri="{BB962C8B-B14F-4D97-AF65-F5344CB8AC3E}">
        <p14:creationId xmlns:p14="http://schemas.microsoft.com/office/powerpoint/2010/main" val="160949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Title WHIT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321A9A3-0A3D-5D4A-A7BF-1BB0A8D6937D}"/>
              </a:ext>
            </a:extLst>
          </p:cNvPr>
          <p:cNvCxnSpPr>
            <a:cxnSpLocks/>
          </p:cNvCxnSpPr>
          <p:nvPr userDrawn="1"/>
        </p:nvCxnSpPr>
        <p:spPr>
          <a:xfrm>
            <a:off x="359764" y="4594485"/>
            <a:ext cx="834952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8C30B0DE-7EC4-2B49-8E10-FBDC27FE6B34}"/>
              </a:ext>
            </a:extLst>
          </p:cNvPr>
          <p:cNvSpPr>
            <a:spLocks noGrp="1"/>
          </p:cNvSpPr>
          <p:nvPr>
            <p:ph type="body" sz="quarter" idx="11" hasCustomPrompt="1"/>
          </p:nvPr>
        </p:nvSpPr>
        <p:spPr>
          <a:xfrm>
            <a:off x="283305" y="4664668"/>
            <a:ext cx="6652449" cy="171515"/>
          </a:xfrm>
          <a:prstGeom prst="rect">
            <a:avLst/>
          </a:prstGeom>
        </p:spPr>
        <p:txBody>
          <a:bodyPr/>
          <a:lstStyle>
            <a:lvl1pPr marL="0" indent="0">
              <a:buNone/>
              <a:defRPr sz="600" b="0" i="0">
                <a:solidFill>
                  <a:srgbClr val="333333"/>
                </a:solidFill>
                <a:latin typeface="+mn-lt"/>
                <a:ea typeface="Sharp Sans No2 Medium" pitchFamily="2" charset="77"/>
                <a:cs typeface="Sharp Sans No2 Medium" pitchFamily="2" charset="77"/>
              </a:defRPr>
            </a:lvl1pPr>
          </a:lstStyle>
          <a:p>
            <a:pPr lvl="0"/>
            <a:r>
              <a:rPr lang="en-GB" dirty="0"/>
              <a:t>Additional information goes here</a:t>
            </a:r>
            <a:endParaRPr lang="en-US" dirty="0"/>
          </a:p>
        </p:txBody>
      </p:sp>
      <p:sp>
        <p:nvSpPr>
          <p:cNvPr id="7" name="Title 1">
            <a:extLst>
              <a:ext uri="{FF2B5EF4-FFF2-40B4-BE49-F238E27FC236}">
                <a16:creationId xmlns:a16="http://schemas.microsoft.com/office/drawing/2014/main" id="{44F0DA68-4E2A-8140-A0A5-9CE5881E64B8}"/>
              </a:ext>
            </a:extLst>
          </p:cNvPr>
          <p:cNvSpPr>
            <a:spLocks noGrp="1"/>
          </p:cNvSpPr>
          <p:nvPr>
            <p:ph type="title" hasCustomPrompt="1"/>
          </p:nvPr>
        </p:nvSpPr>
        <p:spPr>
          <a:xfrm>
            <a:off x="293083" y="2354683"/>
            <a:ext cx="6642672" cy="663526"/>
          </a:xfrm>
          <a:prstGeom prst="rect">
            <a:avLst/>
          </a:prstGeom>
        </p:spPr>
        <p:txBody>
          <a:bodyPr/>
          <a:lstStyle>
            <a:lvl1pPr>
              <a:defRPr sz="4500" b="0" i="0">
                <a:solidFill>
                  <a:srgbClr val="0091D2"/>
                </a:solidFill>
                <a:latin typeface="+mj-lt"/>
                <a:ea typeface="Sharp Sans No2 Bold" pitchFamily="2" charset="77"/>
                <a:cs typeface="Sharp Sans No2 Bold" pitchFamily="2" charset="77"/>
              </a:defRPr>
            </a:lvl1pPr>
          </a:lstStyle>
          <a:p>
            <a:r>
              <a:rPr lang="en-GB" dirty="0"/>
              <a:t>This is a title slide</a:t>
            </a:r>
            <a:endParaRPr lang="en-US" dirty="0"/>
          </a:p>
        </p:txBody>
      </p:sp>
      <p:sp>
        <p:nvSpPr>
          <p:cNvPr id="8" name="Text Placeholder 3">
            <a:extLst>
              <a:ext uri="{FF2B5EF4-FFF2-40B4-BE49-F238E27FC236}">
                <a16:creationId xmlns:a16="http://schemas.microsoft.com/office/drawing/2014/main" id="{34B58CFC-01D5-1A44-BCFF-78693373683D}"/>
              </a:ext>
            </a:extLst>
          </p:cNvPr>
          <p:cNvSpPr>
            <a:spLocks noGrp="1"/>
          </p:cNvSpPr>
          <p:nvPr>
            <p:ph type="body" sz="quarter" idx="10" hasCustomPrompt="1"/>
          </p:nvPr>
        </p:nvSpPr>
        <p:spPr>
          <a:xfrm>
            <a:off x="286863" y="3084462"/>
            <a:ext cx="6648892" cy="309762"/>
          </a:xfrm>
          <a:prstGeom prst="rect">
            <a:avLst/>
          </a:prstGeom>
        </p:spPr>
        <p:txBody>
          <a:bodyPr/>
          <a:lstStyle>
            <a:lvl1pPr marL="0" indent="0">
              <a:buNone/>
              <a:defRPr sz="1600" b="0" i="0">
                <a:solidFill>
                  <a:srgbClr val="0091D2"/>
                </a:solidFill>
                <a:latin typeface="+mn-lt"/>
                <a:ea typeface="Sharp Sans No2 Medium" pitchFamily="2" charset="77"/>
                <a:cs typeface="Sharp Sans No2 Medium" pitchFamily="2" charset="77"/>
              </a:defRPr>
            </a:lvl1pPr>
          </a:lstStyle>
          <a:p>
            <a:pPr lvl="0"/>
            <a:r>
              <a:rPr lang="en-US" dirty="0"/>
              <a:t>Sub head or date</a:t>
            </a:r>
          </a:p>
        </p:txBody>
      </p:sp>
    </p:spTree>
    <p:extLst>
      <p:ext uri="{BB962C8B-B14F-4D97-AF65-F5344CB8AC3E}">
        <p14:creationId xmlns:p14="http://schemas.microsoft.com/office/powerpoint/2010/main" val="41868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D542705-DAA6-B64C-A4FF-C138A08EE311}"/>
              </a:ext>
            </a:extLst>
          </p:cNvPr>
          <p:cNvSpPr>
            <a:spLocks noGrp="1"/>
          </p:cNvSpPr>
          <p:nvPr>
            <p:ph type="body" sz="quarter" idx="10" hasCustomPrompt="1"/>
          </p:nvPr>
        </p:nvSpPr>
        <p:spPr>
          <a:xfrm>
            <a:off x="293275" y="1321913"/>
            <a:ext cx="8406776" cy="3071183"/>
          </a:xfrm>
          <a:prstGeom prst="rect">
            <a:avLst/>
          </a:prstGeom>
        </p:spPr>
        <p:txBody>
          <a:bodyPr numCol="4" spcCol="180000"/>
          <a:lstStyle>
            <a:lvl1pPr marL="0" indent="0">
              <a:buNone/>
              <a:defRPr sz="900">
                <a:solidFill>
                  <a:srgbClr val="333333"/>
                </a:solidFill>
                <a:latin typeface="+mn-lt"/>
              </a:defRPr>
            </a:lvl1pPr>
            <a:lvl2pPr>
              <a:defRPr sz="900"/>
            </a:lvl2pPr>
            <a:lvl3pPr>
              <a:defRPr sz="900"/>
            </a:lvl3pPr>
            <a:lvl4pPr>
              <a:defRPr sz="900"/>
            </a:lvl4pPr>
            <a:lvl5pPr>
              <a:defRPr sz="900"/>
            </a:lvl5pPr>
          </a:lstStyle>
          <a:p>
            <a:pPr lvl="0"/>
            <a:r>
              <a:rPr lang="en-US" dirty="0"/>
              <a:t>Text goes here</a:t>
            </a:r>
          </a:p>
        </p:txBody>
      </p:sp>
      <p:sp>
        <p:nvSpPr>
          <p:cNvPr id="6" name="Title 5">
            <a:extLst>
              <a:ext uri="{FF2B5EF4-FFF2-40B4-BE49-F238E27FC236}">
                <a16:creationId xmlns:a16="http://schemas.microsoft.com/office/drawing/2014/main" id="{1C4F4A4B-8BD0-6A4E-9169-9673DD495753}"/>
              </a:ext>
            </a:extLst>
          </p:cNvPr>
          <p:cNvSpPr>
            <a:spLocks noGrp="1"/>
          </p:cNvSpPr>
          <p:nvPr>
            <p:ph type="title" hasCustomPrompt="1"/>
          </p:nvPr>
        </p:nvSpPr>
        <p:spPr>
          <a:xfrm>
            <a:off x="293274" y="670290"/>
            <a:ext cx="8406777" cy="485410"/>
          </a:xfrm>
          <a:prstGeom prst="rect">
            <a:avLst/>
          </a:prstGeom>
        </p:spPr>
        <p:txBody>
          <a:bodyPr/>
          <a:lstStyle>
            <a:lvl1pPr>
              <a:defRPr sz="3000">
                <a:solidFill>
                  <a:srgbClr val="0091D2"/>
                </a:solidFill>
              </a:defRPr>
            </a:lvl1pPr>
          </a:lstStyle>
          <a:p>
            <a:r>
              <a:rPr lang="en-GB" dirty="0"/>
              <a:t>Heading</a:t>
            </a:r>
            <a:endParaRPr lang="en-US" dirty="0"/>
          </a:p>
        </p:txBody>
      </p:sp>
      <p:cxnSp>
        <p:nvCxnSpPr>
          <p:cNvPr id="2" name="Straight Connector 1">
            <a:extLst>
              <a:ext uri="{FF2B5EF4-FFF2-40B4-BE49-F238E27FC236}">
                <a16:creationId xmlns:a16="http://schemas.microsoft.com/office/drawing/2014/main" id="{461A22C8-DF3B-1748-976F-706D92240370}"/>
              </a:ext>
            </a:extLst>
          </p:cNvPr>
          <p:cNvCxnSpPr>
            <a:cxnSpLocks/>
          </p:cNvCxnSpPr>
          <p:nvPr userDrawn="1"/>
        </p:nvCxnSpPr>
        <p:spPr>
          <a:xfrm>
            <a:off x="359764" y="4594485"/>
            <a:ext cx="834952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9" name="Text Placeholder 9">
            <a:extLst>
              <a:ext uri="{FF2B5EF4-FFF2-40B4-BE49-F238E27FC236}">
                <a16:creationId xmlns:a16="http://schemas.microsoft.com/office/drawing/2014/main" id="{1037B7F8-07A0-2E47-8A4C-5189B1ECEB97}"/>
              </a:ext>
            </a:extLst>
          </p:cNvPr>
          <p:cNvSpPr>
            <a:spLocks noGrp="1"/>
          </p:cNvSpPr>
          <p:nvPr>
            <p:ph type="body" sz="quarter" idx="11" hasCustomPrompt="1"/>
          </p:nvPr>
        </p:nvSpPr>
        <p:spPr>
          <a:xfrm>
            <a:off x="283305" y="4664668"/>
            <a:ext cx="8425980" cy="171515"/>
          </a:xfrm>
          <a:prstGeom prst="rect">
            <a:avLst/>
          </a:prstGeom>
        </p:spPr>
        <p:txBody>
          <a:bodyPr/>
          <a:lstStyle>
            <a:lvl1pPr marL="0" indent="0">
              <a:buNone/>
              <a:defRPr sz="600" b="0" i="0">
                <a:solidFill>
                  <a:srgbClr val="333333"/>
                </a:solidFill>
                <a:latin typeface="+mn-lt"/>
                <a:ea typeface="Sharp Sans No2 Medium" pitchFamily="2" charset="77"/>
                <a:cs typeface="Sharp Sans No2 Medium" pitchFamily="2" charset="77"/>
              </a:defRPr>
            </a:lvl1pPr>
          </a:lstStyle>
          <a:p>
            <a:pPr lvl="0"/>
            <a:r>
              <a:rPr lang="en-GB" dirty="0"/>
              <a:t>Additional information goes here</a:t>
            </a:r>
            <a:endParaRPr lang="en-US" dirty="0"/>
          </a:p>
        </p:txBody>
      </p:sp>
    </p:spTree>
    <p:extLst>
      <p:ext uri="{BB962C8B-B14F-4D97-AF65-F5344CB8AC3E}">
        <p14:creationId xmlns:p14="http://schemas.microsoft.com/office/powerpoint/2010/main" val="365195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05">
    <p:bg>
      <p:bgPr>
        <a:solidFill>
          <a:srgbClr val="2991D2"/>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94526B4-781E-504C-A052-496512B8431A}"/>
              </a:ext>
            </a:extLst>
          </p:cNvPr>
          <p:cNvSpPr>
            <a:spLocks noGrp="1"/>
          </p:cNvSpPr>
          <p:nvPr>
            <p:ph type="title" hasCustomPrompt="1"/>
          </p:nvPr>
        </p:nvSpPr>
        <p:spPr>
          <a:xfrm>
            <a:off x="293275" y="736194"/>
            <a:ext cx="4278726" cy="485410"/>
          </a:xfrm>
          <a:prstGeom prst="rect">
            <a:avLst/>
          </a:prstGeom>
        </p:spPr>
        <p:txBody>
          <a:bodyPr/>
          <a:lstStyle>
            <a:lvl1pPr>
              <a:defRPr sz="2400" b="0">
                <a:solidFill>
                  <a:schemeClr val="bg1"/>
                </a:solidFill>
                <a:latin typeface="+mj-lt"/>
              </a:defRPr>
            </a:lvl1pPr>
          </a:lstStyle>
          <a:p>
            <a:r>
              <a:rPr lang="en-GB" dirty="0"/>
              <a:t>Heading goes here</a:t>
            </a:r>
            <a:endParaRPr lang="en-US" dirty="0"/>
          </a:p>
        </p:txBody>
      </p:sp>
      <p:sp>
        <p:nvSpPr>
          <p:cNvPr id="10" name="Text Placeholder 9">
            <a:extLst>
              <a:ext uri="{FF2B5EF4-FFF2-40B4-BE49-F238E27FC236}">
                <a16:creationId xmlns:a16="http://schemas.microsoft.com/office/drawing/2014/main" id="{7EA586CA-83B7-ED40-97A5-4C41C32E8C91}"/>
              </a:ext>
            </a:extLst>
          </p:cNvPr>
          <p:cNvSpPr>
            <a:spLocks noGrp="1"/>
          </p:cNvSpPr>
          <p:nvPr>
            <p:ph type="body" sz="quarter" idx="10" hasCustomPrompt="1"/>
          </p:nvPr>
        </p:nvSpPr>
        <p:spPr>
          <a:xfrm>
            <a:off x="293274" y="1371600"/>
            <a:ext cx="4278726" cy="2933700"/>
          </a:xfrm>
        </p:spPr>
        <p:txBody>
          <a:bodyPr>
            <a:normAutofit/>
          </a:bodyPr>
          <a:lstStyle>
            <a:lvl1pPr>
              <a:buNone/>
              <a:defRPr sz="1050">
                <a:solidFill>
                  <a:schemeClr val="bg1"/>
                </a:solidFill>
              </a:defRPr>
            </a:lvl1pPr>
          </a:lstStyle>
          <a:p>
            <a:pPr lvl="0"/>
            <a:r>
              <a:rPr lang="en-US" dirty="0"/>
              <a:t>Your text to go here</a:t>
            </a:r>
          </a:p>
        </p:txBody>
      </p:sp>
    </p:spTree>
    <p:extLst>
      <p:ext uri="{BB962C8B-B14F-4D97-AF65-F5344CB8AC3E}">
        <p14:creationId xmlns:p14="http://schemas.microsoft.com/office/powerpoint/2010/main" val="39595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05">
    <p:bg>
      <p:bgPr>
        <a:solidFill>
          <a:srgbClr val="2991D2"/>
        </a:solid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094526B4-781E-504C-A052-496512B8431A}"/>
              </a:ext>
            </a:extLst>
          </p:cNvPr>
          <p:cNvSpPr>
            <a:spLocks noGrp="1"/>
          </p:cNvSpPr>
          <p:nvPr>
            <p:ph type="title" hasCustomPrompt="1"/>
          </p:nvPr>
        </p:nvSpPr>
        <p:spPr>
          <a:xfrm>
            <a:off x="293275" y="736194"/>
            <a:ext cx="4278726" cy="485410"/>
          </a:xfrm>
          <a:prstGeom prst="rect">
            <a:avLst/>
          </a:prstGeom>
        </p:spPr>
        <p:txBody>
          <a:bodyPr/>
          <a:lstStyle>
            <a:lvl1pPr>
              <a:defRPr sz="2400" b="0">
                <a:solidFill>
                  <a:schemeClr val="bg1"/>
                </a:solidFill>
                <a:latin typeface="+mj-lt"/>
              </a:defRPr>
            </a:lvl1pPr>
          </a:lstStyle>
          <a:p>
            <a:r>
              <a:rPr lang="en-GB" dirty="0"/>
              <a:t>Heading goes here</a:t>
            </a:r>
            <a:endParaRPr lang="en-US" dirty="0"/>
          </a:p>
        </p:txBody>
      </p:sp>
      <p:sp>
        <p:nvSpPr>
          <p:cNvPr id="10" name="Text Placeholder 9">
            <a:extLst>
              <a:ext uri="{FF2B5EF4-FFF2-40B4-BE49-F238E27FC236}">
                <a16:creationId xmlns:a16="http://schemas.microsoft.com/office/drawing/2014/main" id="{7EA586CA-83B7-ED40-97A5-4C41C32E8C91}"/>
              </a:ext>
            </a:extLst>
          </p:cNvPr>
          <p:cNvSpPr>
            <a:spLocks noGrp="1"/>
          </p:cNvSpPr>
          <p:nvPr>
            <p:ph type="body" sz="quarter" idx="10" hasCustomPrompt="1"/>
          </p:nvPr>
        </p:nvSpPr>
        <p:spPr>
          <a:xfrm>
            <a:off x="293274" y="1371600"/>
            <a:ext cx="4278726" cy="2933700"/>
          </a:xfrm>
        </p:spPr>
        <p:txBody>
          <a:bodyPr>
            <a:normAutofit/>
          </a:bodyPr>
          <a:lstStyle>
            <a:lvl1pPr>
              <a:buNone/>
              <a:defRPr sz="1050">
                <a:solidFill>
                  <a:schemeClr val="bg1"/>
                </a:solidFill>
              </a:defRPr>
            </a:lvl1pPr>
          </a:lstStyle>
          <a:p>
            <a:pPr lvl="0"/>
            <a:r>
              <a:rPr lang="en-US" dirty="0"/>
              <a:t>Your text to go here</a:t>
            </a:r>
          </a:p>
        </p:txBody>
      </p:sp>
      <p:sp>
        <p:nvSpPr>
          <p:cNvPr id="4" name="Picture Placeholder 2">
            <a:extLst>
              <a:ext uri="{FF2B5EF4-FFF2-40B4-BE49-F238E27FC236}">
                <a16:creationId xmlns:a16="http://schemas.microsoft.com/office/drawing/2014/main" id="{58EB5999-B81D-3342-97AD-6C3402F94D62}"/>
              </a:ext>
            </a:extLst>
          </p:cNvPr>
          <p:cNvSpPr>
            <a:spLocks noGrp="1"/>
          </p:cNvSpPr>
          <p:nvPr>
            <p:ph type="pic" sz="quarter" idx="12" hasCustomPrompt="1"/>
          </p:nvPr>
        </p:nvSpPr>
        <p:spPr>
          <a:xfrm>
            <a:off x="5128031" y="0"/>
            <a:ext cx="4015969" cy="5143499"/>
          </a:xfrm>
          <a:prstGeom prst="rect">
            <a:avLst/>
          </a:prstGeom>
          <a:solidFill>
            <a:srgbClr val="333333"/>
          </a:solidFill>
        </p:spPr>
        <p:txBody>
          <a:bodyPr/>
          <a:lstStyle>
            <a:lvl1pPr marL="0" indent="0">
              <a:buNone/>
              <a:defRPr sz="900" b="0" i="0">
                <a:solidFill>
                  <a:schemeClr val="bg1"/>
                </a:solidFill>
                <a:latin typeface="+mn-lt"/>
                <a:ea typeface="Sharp Sans No2 Medium" pitchFamily="2" charset="77"/>
                <a:cs typeface="Sharp Sans No2 Medium" pitchFamily="2" charset="77"/>
              </a:defRPr>
            </a:lvl1pPr>
          </a:lstStyle>
          <a:p>
            <a:r>
              <a:rPr lang="en-US" dirty="0"/>
              <a:t>Click on the icon to add a picture</a:t>
            </a:r>
          </a:p>
        </p:txBody>
      </p:sp>
    </p:spTree>
    <p:extLst>
      <p:ext uri="{BB962C8B-B14F-4D97-AF65-F5344CB8AC3E}">
        <p14:creationId xmlns:p14="http://schemas.microsoft.com/office/powerpoint/2010/main" val="176893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05">
    <p:bg>
      <p:bgPr>
        <a:solidFill>
          <a:srgbClr val="2991D2"/>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7B80480-30C3-AC41-B1AA-5CF98AD803BC}"/>
              </a:ext>
            </a:extLst>
          </p:cNvPr>
          <p:cNvSpPr>
            <a:spLocks noGrp="1"/>
          </p:cNvSpPr>
          <p:nvPr>
            <p:ph type="pic" sz="quarter" idx="11" hasCustomPrompt="1"/>
          </p:nvPr>
        </p:nvSpPr>
        <p:spPr>
          <a:xfrm>
            <a:off x="0" y="0"/>
            <a:ext cx="9144000" cy="5143500"/>
          </a:xfrm>
          <a:prstGeom prst="rect">
            <a:avLst/>
          </a:prstGeom>
          <a:solidFill>
            <a:srgbClr val="333333"/>
          </a:solidFill>
        </p:spPr>
        <p:txBody>
          <a:bodyPr/>
          <a:lstStyle>
            <a:lvl1pPr marL="0" indent="0">
              <a:buFont typeface="Arial" panose="020B0604020202020204" pitchFamily="34" charset="0"/>
              <a:buNone/>
              <a:defRPr sz="900" b="0" i="0">
                <a:solidFill>
                  <a:schemeClr val="bg1"/>
                </a:solidFill>
                <a:latin typeface="+mn-lt"/>
                <a:ea typeface="Sharp Sans No2 Book" pitchFamily="2" charset="77"/>
                <a:cs typeface="Sharp Sans No2 Book" pitchFamily="2" charset="77"/>
              </a:defRPr>
            </a:lvl1pPr>
          </a:lstStyle>
          <a:p>
            <a:r>
              <a:rPr lang="en-US" dirty="0"/>
              <a:t>Click on this picture box, then go to Insert &gt; Picture &gt; Picture from File to change the background image. It will automatically size to fill this box. Then set the transparency to ~50% so it won’t clash with your slide text.</a:t>
            </a:r>
          </a:p>
        </p:txBody>
      </p:sp>
      <p:sp>
        <p:nvSpPr>
          <p:cNvPr id="5" name="Title 5">
            <a:extLst>
              <a:ext uri="{FF2B5EF4-FFF2-40B4-BE49-F238E27FC236}">
                <a16:creationId xmlns:a16="http://schemas.microsoft.com/office/drawing/2014/main" id="{094526B4-781E-504C-A052-496512B8431A}"/>
              </a:ext>
            </a:extLst>
          </p:cNvPr>
          <p:cNvSpPr>
            <a:spLocks noGrp="1"/>
          </p:cNvSpPr>
          <p:nvPr>
            <p:ph type="title" hasCustomPrompt="1"/>
          </p:nvPr>
        </p:nvSpPr>
        <p:spPr>
          <a:xfrm>
            <a:off x="293275" y="736194"/>
            <a:ext cx="4278726" cy="485410"/>
          </a:xfrm>
          <a:prstGeom prst="rect">
            <a:avLst/>
          </a:prstGeom>
        </p:spPr>
        <p:txBody>
          <a:bodyPr/>
          <a:lstStyle>
            <a:lvl1pPr>
              <a:defRPr sz="2400" b="0">
                <a:solidFill>
                  <a:schemeClr val="bg1"/>
                </a:solidFill>
                <a:latin typeface="+mj-lt"/>
              </a:defRPr>
            </a:lvl1pPr>
          </a:lstStyle>
          <a:p>
            <a:r>
              <a:rPr lang="en-GB" dirty="0"/>
              <a:t>Heading goes here</a:t>
            </a:r>
            <a:endParaRPr lang="en-US" dirty="0"/>
          </a:p>
        </p:txBody>
      </p:sp>
      <p:sp>
        <p:nvSpPr>
          <p:cNvPr id="10" name="Text Placeholder 9">
            <a:extLst>
              <a:ext uri="{FF2B5EF4-FFF2-40B4-BE49-F238E27FC236}">
                <a16:creationId xmlns:a16="http://schemas.microsoft.com/office/drawing/2014/main" id="{7EA586CA-83B7-ED40-97A5-4C41C32E8C91}"/>
              </a:ext>
            </a:extLst>
          </p:cNvPr>
          <p:cNvSpPr>
            <a:spLocks noGrp="1"/>
          </p:cNvSpPr>
          <p:nvPr>
            <p:ph type="body" sz="quarter" idx="10" hasCustomPrompt="1"/>
          </p:nvPr>
        </p:nvSpPr>
        <p:spPr>
          <a:xfrm>
            <a:off x="293274" y="1371600"/>
            <a:ext cx="4278726" cy="2933700"/>
          </a:xfrm>
        </p:spPr>
        <p:txBody>
          <a:bodyPr>
            <a:normAutofit/>
          </a:bodyPr>
          <a:lstStyle>
            <a:lvl1pPr>
              <a:buNone/>
              <a:defRPr sz="1050">
                <a:solidFill>
                  <a:schemeClr val="bg1"/>
                </a:solidFill>
              </a:defRPr>
            </a:lvl1pPr>
          </a:lstStyle>
          <a:p>
            <a:pPr lvl="0"/>
            <a:r>
              <a:rPr lang="en-US" dirty="0"/>
              <a:t>Your text to go here</a:t>
            </a:r>
          </a:p>
        </p:txBody>
      </p:sp>
    </p:spTree>
    <p:extLst>
      <p:ext uri="{BB962C8B-B14F-4D97-AF65-F5344CB8AC3E}">
        <p14:creationId xmlns:p14="http://schemas.microsoft.com/office/powerpoint/2010/main" val="376802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imple 05">
    <p:bg>
      <p:bgPr>
        <a:solidFill>
          <a:srgbClr val="2991D2"/>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4EA0A8E2-35B2-694F-86DD-8D01ACEADF7B}"/>
              </a:ext>
            </a:extLst>
          </p:cNvPr>
          <p:cNvSpPr>
            <a:spLocks noGrp="1"/>
          </p:cNvSpPr>
          <p:nvPr>
            <p:ph type="body" sz="quarter" idx="10" hasCustomPrompt="1"/>
          </p:nvPr>
        </p:nvSpPr>
        <p:spPr>
          <a:xfrm>
            <a:off x="293274" y="736194"/>
            <a:ext cx="4278726" cy="3569106"/>
          </a:xfrm>
        </p:spPr>
        <p:txBody>
          <a:bodyPr>
            <a:normAutofit/>
          </a:bodyPr>
          <a:lstStyle>
            <a:lvl1pPr>
              <a:buNone/>
              <a:defRPr sz="1600">
                <a:solidFill>
                  <a:schemeClr val="bg1"/>
                </a:solidFill>
              </a:defRPr>
            </a:lvl1pPr>
          </a:lstStyle>
          <a:p>
            <a:pPr lvl="0"/>
            <a:r>
              <a:rPr lang="en-US" dirty="0"/>
              <a:t>Statement to go here</a:t>
            </a:r>
          </a:p>
        </p:txBody>
      </p:sp>
    </p:spTree>
    <p:extLst>
      <p:ext uri="{BB962C8B-B14F-4D97-AF65-F5344CB8AC3E}">
        <p14:creationId xmlns:p14="http://schemas.microsoft.com/office/powerpoint/2010/main" val="90723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imple 05">
    <p:bg>
      <p:bgPr>
        <a:solidFill>
          <a:srgbClr val="2991D2"/>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4EA0A8E2-35B2-694F-86DD-8D01ACEADF7B}"/>
              </a:ext>
            </a:extLst>
          </p:cNvPr>
          <p:cNvSpPr>
            <a:spLocks noGrp="1"/>
          </p:cNvSpPr>
          <p:nvPr>
            <p:ph type="body" sz="quarter" idx="10" hasCustomPrompt="1"/>
          </p:nvPr>
        </p:nvSpPr>
        <p:spPr>
          <a:xfrm>
            <a:off x="293274" y="736194"/>
            <a:ext cx="4278726" cy="3569106"/>
          </a:xfrm>
        </p:spPr>
        <p:txBody>
          <a:bodyPr>
            <a:normAutofit/>
          </a:bodyPr>
          <a:lstStyle>
            <a:lvl1pPr>
              <a:buNone/>
              <a:defRPr sz="1600">
                <a:solidFill>
                  <a:schemeClr val="bg1"/>
                </a:solidFill>
              </a:defRPr>
            </a:lvl1pPr>
          </a:lstStyle>
          <a:p>
            <a:pPr lvl="0"/>
            <a:r>
              <a:rPr lang="en-US" dirty="0"/>
              <a:t>Statement to go here</a:t>
            </a:r>
          </a:p>
        </p:txBody>
      </p:sp>
      <p:sp>
        <p:nvSpPr>
          <p:cNvPr id="3" name="Picture Placeholder 2">
            <a:extLst>
              <a:ext uri="{FF2B5EF4-FFF2-40B4-BE49-F238E27FC236}">
                <a16:creationId xmlns:a16="http://schemas.microsoft.com/office/drawing/2014/main" id="{1D749F50-2ECA-7B42-9783-0EFC367F17AD}"/>
              </a:ext>
            </a:extLst>
          </p:cNvPr>
          <p:cNvSpPr>
            <a:spLocks noGrp="1"/>
          </p:cNvSpPr>
          <p:nvPr>
            <p:ph type="pic" sz="quarter" idx="12" hasCustomPrompt="1"/>
          </p:nvPr>
        </p:nvSpPr>
        <p:spPr>
          <a:xfrm>
            <a:off x="5128031" y="0"/>
            <a:ext cx="4015969" cy="5143499"/>
          </a:xfrm>
          <a:prstGeom prst="rect">
            <a:avLst/>
          </a:prstGeom>
          <a:solidFill>
            <a:srgbClr val="333333"/>
          </a:solidFill>
        </p:spPr>
        <p:txBody>
          <a:bodyPr/>
          <a:lstStyle>
            <a:lvl1pPr marL="0" indent="0">
              <a:buNone/>
              <a:defRPr sz="900" b="0" i="0">
                <a:solidFill>
                  <a:schemeClr val="bg1"/>
                </a:solidFill>
                <a:latin typeface="+mn-lt"/>
                <a:ea typeface="Sharp Sans No2 Medium" pitchFamily="2" charset="77"/>
                <a:cs typeface="Sharp Sans No2 Medium" pitchFamily="2" charset="77"/>
              </a:defRPr>
            </a:lvl1pPr>
          </a:lstStyle>
          <a:p>
            <a:r>
              <a:rPr lang="en-US" dirty="0"/>
              <a:t>Click on the icon to add a picture</a:t>
            </a:r>
          </a:p>
        </p:txBody>
      </p:sp>
    </p:spTree>
    <p:extLst>
      <p:ext uri="{BB962C8B-B14F-4D97-AF65-F5344CB8AC3E}">
        <p14:creationId xmlns:p14="http://schemas.microsoft.com/office/powerpoint/2010/main" val="15541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imple 05">
    <p:bg>
      <p:bgPr>
        <a:solidFill>
          <a:srgbClr val="2991D2"/>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7B80480-30C3-AC41-B1AA-5CF98AD803BC}"/>
              </a:ext>
            </a:extLst>
          </p:cNvPr>
          <p:cNvSpPr>
            <a:spLocks noGrp="1"/>
          </p:cNvSpPr>
          <p:nvPr>
            <p:ph type="pic" sz="quarter" idx="11" hasCustomPrompt="1"/>
          </p:nvPr>
        </p:nvSpPr>
        <p:spPr>
          <a:xfrm>
            <a:off x="0" y="0"/>
            <a:ext cx="9144000" cy="5143500"/>
          </a:xfrm>
          <a:prstGeom prst="rect">
            <a:avLst/>
          </a:prstGeom>
          <a:solidFill>
            <a:srgbClr val="333333"/>
          </a:solidFill>
        </p:spPr>
        <p:txBody>
          <a:bodyPr/>
          <a:lstStyle>
            <a:lvl1pPr marL="0" indent="0">
              <a:buFont typeface="Arial" panose="020B0604020202020204" pitchFamily="34" charset="0"/>
              <a:buNone/>
              <a:defRPr sz="900" b="0" i="0">
                <a:solidFill>
                  <a:schemeClr val="bg1"/>
                </a:solidFill>
                <a:latin typeface="+mn-lt"/>
                <a:ea typeface="Sharp Sans No2 Book" pitchFamily="2" charset="77"/>
                <a:cs typeface="Sharp Sans No2 Book" pitchFamily="2" charset="77"/>
              </a:defRPr>
            </a:lvl1pPr>
          </a:lstStyle>
          <a:p>
            <a:r>
              <a:rPr lang="en-US" dirty="0"/>
              <a:t>Click on this picture box, then go to Insert &gt; Picture &gt; Picture from File to change the background image. It will automatically size to fill this box. Then set the transparency to ~50% so it won’t clash with your slide text.</a:t>
            </a:r>
          </a:p>
        </p:txBody>
      </p:sp>
      <p:sp>
        <p:nvSpPr>
          <p:cNvPr id="6" name="Text Placeholder 9">
            <a:extLst>
              <a:ext uri="{FF2B5EF4-FFF2-40B4-BE49-F238E27FC236}">
                <a16:creationId xmlns:a16="http://schemas.microsoft.com/office/drawing/2014/main" id="{B5291730-F802-4F43-A94C-E21FB8C75E49}"/>
              </a:ext>
            </a:extLst>
          </p:cNvPr>
          <p:cNvSpPr>
            <a:spLocks noGrp="1"/>
          </p:cNvSpPr>
          <p:nvPr>
            <p:ph type="body" sz="quarter" idx="10" hasCustomPrompt="1"/>
          </p:nvPr>
        </p:nvSpPr>
        <p:spPr>
          <a:xfrm>
            <a:off x="293274" y="736194"/>
            <a:ext cx="4278726" cy="3569106"/>
          </a:xfrm>
        </p:spPr>
        <p:txBody>
          <a:bodyPr>
            <a:normAutofit/>
          </a:bodyPr>
          <a:lstStyle>
            <a:lvl1pPr>
              <a:buNone/>
              <a:defRPr sz="1600">
                <a:solidFill>
                  <a:schemeClr val="bg1"/>
                </a:solidFill>
              </a:defRPr>
            </a:lvl1pPr>
          </a:lstStyle>
          <a:p>
            <a:pPr lvl="0"/>
            <a:r>
              <a:rPr lang="en-US" dirty="0"/>
              <a:t>Statement to go here</a:t>
            </a:r>
          </a:p>
        </p:txBody>
      </p:sp>
    </p:spTree>
    <p:extLst>
      <p:ext uri="{BB962C8B-B14F-4D97-AF65-F5344CB8AC3E}">
        <p14:creationId xmlns:p14="http://schemas.microsoft.com/office/powerpoint/2010/main" val="2636867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045936"/>
      </p:ext>
    </p:extLst>
  </p:cSld>
  <p:clrMap bg1="lt1" tx1="dk1" bg2="lt2" tx2="dk2" accent1="accent1" accent2="accent2" accent3="accent3" accent4="accent4" accent5="accent5" accent6="accent6" hlink="hlink" folHlink="folHlink"/>
  <p:sldLayoutIdLst>
    <p:sldLayoutId id="2147483688" r:id="rId1"/>
    <p:sldLayoutId id="2147483713"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5848F961-42B2-2848-8F10-8FF952264BC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BBFBC8CD-F9F4-EA43-AC4F-D14CAF97CF4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620731623"/>
      </p:ext>
    </p:extLst>
  </p:cSld>
  <p:clrMap bg1="lt1" tx1="dk1" bg2="lt2" tx2="dk2" accent1="accent1" accent2="accent2" accent3="accent3" accent4="accent4" accent5="accent5" accent6="accent6" hlink="hlink" folHlink="folHlink"/>
  <p:sldLayoutIdLst>
    <p:sldLayoutId id="2147483762" r:id="rId1"/>
    <p:sldLayoutId id="2147483791" r:id="rId2"/>
    <p:sldLayoutId id="2147483790" r:id="rId3"/>
    <p:sldLayoutId id="2147483794" r:id="rId4"/>
    <p:sldLayoutId id="2147483795" r:id="rId5"/>
    <p:sldLayoutId id="2147483793" r:id="rId6"/>
    <p:sldLayoutId id="2147483765" r:id="rId7"/>
    <p:sldLayoutId id="2147483796" r:id="rId8"/>
    <p:sldLayoutId id="2147483798" r:id="rId9"/>
    <p:sldLayoutId id="2147483800" r:id="rId10"/>
  </p:sldLayoutIdLs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916267"/>
      </p:ext>
    </p:extLst>
  </p:cSld>
  <p:clrMap bg1="lt1" tx1="dk1" bg2="lt2" tx2="dk2" accent1="accent1" accent2="accent2" accent3="accent3" accent4="accent4" accent5="accent5" accent6="accent6" hlink="hlink" folHlink="folHlink"/>
  <p:sldLayoutIdLst>
    <p:sldLayoutId id="2147483792" r:id="rId1"/>
    <p:sldLayoutId id="2147483797" r:id="rId2"/>
    <p:sldLayoutId id="21474837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619998-523F-A042-A123-565442046D46}"/>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p:spPr>
      </p:pic>
      <p:sp>
        <p:nvSpPr>
          <p:cNvPr id="5" name="Rectangle 4">
            <a:extLst>
              <a:ext uri="{FF2B5EF4-FFF2-40B4-BE49-F238E27FC236}">
                <a16:creationId xmlns:a16="http://schemas.microsoft.com/office/drawing/2014/main" id="{904953F2-9EED-1B4A-8F08-F7DEA2EDD346}"/>
              </a:ext>
            </a:extLst>
          </p:cNvPr>
          <p:cNvSpPr/>
          <p:nvPr/>
        </p:nvSpPr>
        <p:spPr>
          <a:xfrm>
            <a:off x="0" y="3256764"/>
            <a:ext cx="7240385" cy="1579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69BE6A0-C0F8-3949-9EE5-85CBAA0AA5AA}"/>
              </a:ext>
            </a:extLst>
          </p:cNvPr>
          <p:cNvSpPr>
            <a:spLocks noGrp="1"/>
          </p:cNvSpPr>
          <p:nvPr>
            <p:ph type="title"/>
          </p:nvPr>
        </p:nvSpPr>
        <p:spPr/>
        <p:txBody>
          <a:bodyPr/>
          <a:lstStyle/>
          <a:p>
            <a:r>
              <a:rPr lang="en-US" dirty="0"/>
              <a:t>Tennis Club Name</a:t>
            </a:r>
          </a:p>
        </p:txBody>
      </p:sp>
      <p:sp>
        <p:nvSpPr>
          <p:cNvPr id="4" name="Text Placeholder 3">
            <a:extLst>
              <a:ext uri="{FF2B5EF4-FFF2-40B4-BE49-F238E27FC236}">
                <a16:creationId xmlns:a16="http://schemas.microsoft.com/office/drawing/2014/main" id="{5DFE8021-1DF2-C842-B848-AFDFF9CFD605}"/>
              </a:ext>
            </a:extLst>
          </p:cNvPr>
          <p:cNvSpPr>
            <a:spLocks noGrp="1"/>
          </p:cNvSpPr>
          <p:nvPr>
            <p:ph type="body" sz="quarter" idx="12"/>
          </p:nvPr>
        </p:nvSpPr>
        <p:spPr/>
        <p:txBody>
          <a:bodyPr/>
          <a:lstStyle/>
          <a:p>
            <a:r>
              <a:rPr lang="en-US" dirty="0"/>
              <a:t>Sponsorship Proposal</a:t>
            </a:r>
          </a:p>
        </p:txBody>
      </p:sp>
    </p:spTree>
    <p:extLst>
      <p:ext uri="{BB962C8B-B14F-4D97-AF65-F5344CB8AC3E}">
        <p14:creationId xmlns:p14="http://schemas.microsoft.com/office/powerpoint/2010/main" val="412817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21F4-A575-8C43-B3CB-D8F41E05501F}"/>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55BCA97C-CDBC-FD44-BA86-E55A0390780D}"/>
              </a:ext>
            </a:extLst>
          </p:cNvPr>
          <p:cNvSpPr>
            <a:spLocks noGrp="1"/>
          </p:cNvSpPr>
          <p:nvPr>
            <p:ph type="body" sz="quarter" idx="10"/>
          </p:nvPr>
        </p:nvSpPr>
        <p:spPr/>
        <p:txBody>
          <a:bodyPr>
            <a:normAutofit/>
          </a:bodyPr>
          <a:lstStyle/>
          <a:p>
            <a:r>
              <a:rPr lang="en-US" dirty="0"/>
              <a:t>[The below text is editable and should be changed to suit your needs]</a:t>
            </a:r>
          </a:p>
          <a:p>
            <a:r>
              <a:rPr lang="en-US" dirty="0"/>
              <a:t>The [Insert your club name here] is located in [Insert location] and has been in operation since [Insert date here] .  </a:t>
            </a:r>
          </a:p>
          <a:p>
            <a:r>
              <a:rPr lang="en-US" dirty="0"/>
              <a:t>[Insert your club name here] is a membership based club with competitions both day and night, midweek and weekend. There is a strong social component to the club and members have access to BBQ facilities, a fully licensed bar, kitchen and new amenities such as a lounge area and plasma television. The club also have a function room for hire which caters for birthdays, receptions and conferences. </a:t>
            </a:r>
            <a:br>
              <a:rPr lang="en-US" dirty="0"/>
            </a:br>
            <a:br>
              <a:rPr lang="en-US" dirty="0"/>
            </a:br>
            <a:r>
              <a:rPr lang="en-US" dirty="0"/>
              <a:t>For more information about our club please find us at [Insert your club contact details here].</a:t>
            </a:r>
          </a:p>
        </p:txBody>
      </p:sp>
      <p:pic>
        <p:nvPicPr>
          <p:cNvPr id="6" name="Picture Placeholder 5" descr="A person holding a racket on a court&#10;&#10;Description automatically generated">
            <a:extLst>
              <a:ext uri="{FF2B5EF4-FFF2-40B4-BE49-F238E27FC236}">
                <a16:creationId xmlns:a16="http://schemas.microsoft.com/office/drawing/2014/main" id="{8A8991A2-12E0-E548-96AC-3D11BEC42A6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881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C4B7B8E-003D-C24C-8D93-805179012AE7}"/>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p:spPr>
      </p:pic>
    </p:spTree>
    <p:extLst>
      <p:ext uri="{BB962C8B-B14F-4D97-AF65-F5344CB8AC3E}">
        <p14:creationId xmlns:p14="http://schemas.microsoft.com/office/powerpoint/2010/main" val="396035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on a court&#10;&#10;Description automatically generated">
            <a:extLst>
              <a:ext uri="{FF2B5EF4-FFF2-40B4-BE49-F238E27FC236}">
                <a16:creationId xmlns:a16="http://schemas.microsoft.com/office/drawing/2014/main" id="{CFED7B28-DEE0-D245-84AD-6AE03D5CB37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p:pic>
      <p:sp>
        <p:nvSpPr>
          <p:cNvPr id="4" name="Rectangle 3">
            <a:extLst>
              <a:ext uri="{FF2B5EF4-FFF2-40B4-BE49-F238E27FC236}">
                <a16:creationId xmlns:a16="http://schemas.microsoft.com/office/drawing/2014/main" id="{A9A44DE2-036D-0240-A289-B81815ADEB7D}"/>
              </a:ext>
            </a:extLst>
          </p:cNvPr>
          <p:cNvSpPr/>
          <p:nvPr/>
        </p:nvSpPr>
        <p:spPr>
          <a:xfrm>
            <a:off x="1" y="2419587"/>
            <a:ext cx="4779818" cy="2265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D97F0FF-E6DE-104D-9F4D-0BC07B10DFBD}"/>
              </a:ext>
            </a:extLst>
          </p:cNvPr>
          <p:cNvSpPr>
            <a:spLocks noGrp="1"/>
          </p:cNvSpPr>
          <p:nvPr>
            <p:ph type="body" sz="quarter" idx="10"/>
          </p:nvPr>
        </p:nvSpPr>
        <p:spPr>
          <a:xfrm>
            <a:off x="293274" y="2649835"/>
            <a:ext cx="4278726" cy="2035286"/>
          </a:xfrm>
        </p:spPr>
        <p:txBody>
          <a:bodyPr/>
          <a:lstStyle/>
          <a:p>
            <a:r>
              <a:rPr lang="en-US" dirty="0"/>
              <a:t>We have an ambition to create a club that is welcoming for all people, young and old, families or new people to the </a:t>
            </a:r>
            <a:r>
              <a:rPr lang="en-US" dirty="0" err="1"/>
              <a:t>neighbourhood</a:t>
            </a:r>
            <a:r>
              <a:rPr lang="en-US" dirty="0"/>
              <a:t>; and bring them together through a mutual love of tennis.</a:t>
            </a:r>
          </a:p>
          <a:p>
            <a:r>
              <a:rPr lang="en-US" dirty="0"/>
              <a:t>We believe [their business] would be a perfect fit to join us on this ambition.</a:t>
            </a:r>
          </a:p>
          <a:p>
            <a:endParaRPr lang="en-US" dirty="0"/>
          </a:p>
        </p:txBody>
      </p:sp>
    </p:spTree>
    <p:extLst>
      <p:ext uri="{BB962C8B-B14F-4D97-AF65-F5344CB8AC3E}">
        <p14:creationId xmlns:p14="http://schemas.microsoft.com/office/powerpoint/2010/main" val="1411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B28D-7F66-9148-9D0D-919C53D52123}"/>
              </a:ext>
            </a:extLst>
          </p:cNvPr>
          <p:cNvSpPr>
            <a:spLocks noGrp="1"/>
          </p:cNvSpPr>
          <p:nvPr>
            <p:ph type="title"/>
          </p:nvPr>
        </p:nvSpPr>
        <p:spPr/>
        <p:txBody>
          <a:bodyPr/>
          <a:lstStyle/>
          <a:p>
            <a:r>
              <a:rPr lang="en-US" dirty="0"/>
              <a:t>Some of what we can offer</a:t>
            </a:r>
          </a:p>
        </p:txBody>
      </p:sp>
      <p:sp>
        <p:nvSpPr>
          <p:cNvPr id="3" name="Text Placeholder 2">
            <a:extLst>
              <a:ext uri="{FF2B5EF4-FFF2-40B4-BE49-F238E27FC236}">
                <a16:creationId xmlns:a16="http://schemas.microsoft.com/office/drawing/2014/main" id="{1537E8C4-8182-B047-9C88-B4B30F1F29DD}"/>
              </a:ext>
            </a:extLst>
          </p:cNvPr>
          <p:cNvSpPr>
            <a:spLocks noGrp="1"/>
          </p:cNvSpPr>
          <p:nvPr>
            <p:ph type="body" sz="quarter" idx="10"/>
          </p:nvPr>
        </p:nvSpPr>
        <p:spPr/>
        <p:txBody>
          <a:bodyPr>
            <a:noAutofit/>
          </a:bodyPr>
          <a:lstStyle/>
          <a:p>
            <a:r>
              <a:rPr lang="en-US" b="1" dirty="0"/>
              <a:t>OPEN COURT SESSIONS</a:t>
            </a:r>
            <a:br>
              <a:rPr lang="en-US" dirty="0"/>
            </a:br>
            <a:r>
              <a:rPr lang="en-US" dirty="0"/>
              <a:t>Get loud at Open Court Sessions. At 90-minutes long, embrace fresh and fun new tennis activities, enjoy drinks and food and get </a:t>
            </a:r>
            <a:r>
              <a:rPr lang="en-US" dirty="0" err="1"/>
              <a:t>boppy</a:t>
            </a:r>
            <a:r>
              <a:rPr lang="en-US" dirty="0"/>
              <a:t> with a killer playlist.</a:t>
            </a:r>
          </a:p>
          <a:p>
            <a:r>
              <a:rPr lang="en-US" dirty="0"/>
              <a:t>Demographic: all genders aged between 25 and 45 (any ability level)</a:t>
            </a:r>
          </a:p>
          <a:p>
            <a:r>
              <a:rPr lang="en-US" b="1" dirty="0"/>
              <a:t>CARDIO TENNIS</a:t>
            </a:r>
            <a:br>
              <a:rPr lang="en-US" dirty="0"/>
            </a:br>
            <a:r>
              <a:rPr lang="en-US" dirty="0"/>
              <a:t>Bringing together a variety of cardio workouts and a range of fun tennis drills, Cardio Tennis is all about quick fitness and great tunes.</a:t>
            </a:r>
          </a:p>
          <a:p>
            <a:r>
              <a:rPr lang="en-US" dirty="0"/>
              <a:t>Demographic: all genders aged between 35 and 50 (any ability level)</a:t>
            </a:r>
          </a:p>
        </p:txBody>
      </p:sp>
      <p:sp>
        <p:nvSpPr>
          <p:cNvPr id="4" name="Text Placeholder 3">
            <a:extLst>
              <a:ext uri="{FF2B5EF4-FFF2-40B4-BE49-F238E27FC236}">
                <a16:creationId xmlns:a16="http://schemas.microsoft.com/office/drawing/2014/main" id="{8E8FD722-F0DD-7549-B82E-8BD8C3A99822}"/>
              </a:ext>
            </a:extLst>
          </p:cNvPr>
          <p:cNvSpPr>
            <a:spLocks noGrp="1"/>
          </p:cNvSpPr>
          <p:nvPr>
            <p:ph type="body" sz="quarter" idx="11"/>
          </p:nvPr>
        </p:nvSpPr>
        <p:spPr/>
        <p:txBody>
          <a:bodyPr>
            <a:noAutofit/>
          </a:bodyPr>
          <a:lstStyle/>
          <a:p>
            <a:r>
              <a:rPr lang="en-US" b="1" dirty="0"/>
              <a:t>ANZ TENNIS HOT SHOTS</a:t>
            </a:r>
            <a:br>
              <a:rPr lang="en-US" dirty="0"/>
            </a:br>
            <a:r>
              <a:rPr lang="en-US" dirty="0"/>
              <a:t>Tennis for kids! It’s a program designed to help every child, no matter their age or ability, to jump in and start playing tennis.</a:t>
            </a:r>
          </a:p>
          <a:p>
            <a:r>
              <a:rPr lang="en-US" dirty="0"/>
              <a:t>Demographic: Children aged 5 to 12 – their families become active within the club.</a:t>
            </a:r>
          </a:p>
        </p:txBody>
      </p:sp>
      <p:sp>
        <p:nvSpPr>
          <p:cNvPr id="5" name="Text Placeholder 4">
            <a:extLst>
              <a:ext uri="{FF2B5EF4-FFF2-40B4-BE49-F238E27FC236}">
                <a16:creationId xmlns:a16="http://schemas.microsoft.com/office/drawing/2014/main" id="{653CFD72-40A6-7944-86AB-C4002E2CA357}"/>
              </a:ext>
            </a:extLst>
          </p:cNvPr>
          <p:cNvSpPr>
            <a:spLocks noGrp="1"/>
          </p:cNvSpPr>
          <p:nvPr>
            <p:ph type="body" sz="quarter" idx="12"/>
          </p:nvPr>
        </p:nvSpPr>
        <p:spPr/>
        <p:txBody>
          <a:bodyPr/>
          <a:lstStyle/>
          <a:p>
            <a:r>
              <a:rPr lang="en-US" b="1" dirty="0"/>
              <a:t>COMPETITIONS AND TOURNMENTS</a:t>
            </a:r>
            <a:br>
              <a:rPr lang="en-US" dirty="0"/>
            </a:br>
            <a:r>
              <a:rPr lang="en-US" dirty="0"/>
              <a:t>Multiple nights a week, we run social tournaments for players of intermediate skill and above. Interclub tournaments on the weekend also see players from other clubs visiting our venue.</a:t>
            </a:r>
          </a:p>
          <a:p>
            <a:r>
              <a:rPr lang="en-US" dirty="0"/>
              <a:t>Demographic: all genders aged between 18 and 40 (intermediate level and above) </a:t>
            </a:r>
          </a:p>
          <a:p>
            <a:endParaRPr lang="en-US" dirty="0"/>
          </a:p>
        </p:txBody>
      </p:sp>
      <p:sp>
        <p:nvSpPr>
          <p:cNvPr id="6" name="Text Placeholder 5">
            <a:extLst>
              <a:ext uri="{FF2B5EF4-FFF2-40B4-BE49-F238E27FC236}">
                <a16:creationId xmlns:a16="http://schemas.microsoft.com/office/drawing/2014/main" id="{9D4DDFB9-12C1-9E4A-9EAA-A8FECE958514}"/>
              </a:ext>
            </a:extLst>
          </p:cNvPr>
          <p:cNvSpPr>
            <a:spLocks noGrp="1"/>
          </p:cNvSpPr>
          <p:nvPr>
            <p:ph type="body" sz="quarter" idx="13"/>
          </p:nvPr>
        </p:nvSpPr>
        <p:spPr/>
        <p:txBody>
          <a:bodyPr/>
          <a:lstStyle/>
          <a:p>
            <a:r>
              <a:rPr lang="en-US" b="1" dirty="0"/>
              <a:t>COURT HIRE</a:t>
            </a:r>
            <a:br>
              <a:rPr lang="en-US" dirty="0"/>
            </a:br>
            <a:r>
              <a:rPr lang="en-US" dirty="0"/>
              <a:t>People come from all over to have a casual hit at our courts. Every person and any player is welcome at our club to pick up a tennis racquet and play. </a:t>
            </a:r>
          </a:p>
          <a:p>
            <a:r>
              <a:rPr lang="en-US" b="1" dirty="0"/>
              <a:t>SOCIAL NIGHTS AND EVENTS</a:t>
            </a:r>
            <a:br>
              <a:rPr lang="en-US" dirty="0"/>
            </a:br>
            <a:r>
              <a:rPr lang="en-US" dirty="0"/>
              <a:t>We run social event every term for all our families, players and customers. Sometimes we run fun social tennis events and other times we run events like trivia nights or family days.</a:t>
            </a:r>
          </a:p>
        </p:txBody>
      </p:sp>
    </p:spTree>
    <p:extLst>
      <p:ext uri="{BB962C8B-B14F-4D97-AF65-F5344CB8AC3E}">
        <p14:creationId xmlns:p14="http://schemas.microsoft.com/office/powerpoint/2010/main" val="245866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CE76-68CC-8947-BC58-3ED4E025ABE2}"/>
              </a:ext>
            </a:extLst>
          </p:cNvPr>
          <p:cNvSpPr>
            <a:spLocks noGrp="1"/>
          </p:cNvSpPr>
          <p:nvPr>
            <p:ph type="title"/>
          </p:nvPr>
        </p:nvSpPr>
        <p:spPr/>
        <p:txBody>
          <a:bodyPr>
            <a:normAutofit fontScale="90000"/>
          </a:bodyPr>
          <a:lstStyle/>
          <a:p>
            <a:r>
              <a:rPr lang="en-US" dirty="0"/>
              <a:t>Sponsorship Options</a:t>
            </a:r>
          </a:p>
        </p:txBody>
      </p:sp>
      <p:sp>
        <p:nvSpPr>
          <p:cNvPr id="3" name="Text Placeholder 2">
            <a:extLst>
              <a:ext uri="{FF2B5EF4-FFF2-40B4-BE49-F238E27FC236}">
                <a16:creationId xmlns:a16="http://schemas.microsoft.com/office/drawing/2014/main" id="{CCF3E87B-86EF-EC4D-8FF0-02001D194251}"/>
              </a:ext>
            </a:extLst>
          </p:cNvPr>
          <p:cNvSpPr>
            <a:spLocks noGrp="1"/>
          </p:cNvSpPr>
          <p:nvPr>
            <p:ph type="body" sz="quarter" idx="11"/>
          </p:nvPr>
        </p:nvSpPr>
        <p:spPr/>
        <p:txBody>
          <a:bodyPr>
            <a:noAutofit/>
          </a:bodyPr>
          <a:lstStyle/>
          <a:p>
            <a:r>
              <a:rPr lang="en-US" b="1" dirty="0"/>
              <a:t>ACE SPONSORSHIP</a:t>
            </a:r>
          </a:p>
          <a:p>
            <a:pPr marL="171450" indent="-171450">
              <a:buFont typeface="Arial" panose="020B0604020202020204" pitchFamily="34" charset="0"/>
              <a:buChar char="•"/>
            </a:pPr>
            <a:r>
              <a:rPr lang="en-US" dirty="0"/>
              <a:t>Naming rights to an event or court</a:t>
            </a:r>
          </a:p>
          <a:p>
            <a:pPr marL="171450" indent="-171450">
              <a:buFont typeface="Arial" panose="020B0604020202020204" pitchFamily="34" charset="0"/>
              <a:buChar char="•"/>
            </a:pPr>
            <a:r>
              <a:rPr lang="en-US" dirty="0"/>
              <a:t>Two pull up banners with </a:t>
            </a:r>
            <a:br>
              <a:rPr lang="en-US" dirty="0"/>
            </a:br>
            <a:r>
              <a:rPr lang="en-US" dirty="0"/>
              <a:t>your branding</a:t>
            </a:r>
          </a:p>
          <a:p>
            <a:pPr marL="171450" indent="-171450">
              <a:buFont typeface="Arial" panose="020B0604020202020204" pitchFamily="34" charset="0"/>
              <a:buChar char="•"/>
            </a:pPr>
            <a:r>
              <a:rPr lang="en-US" dirty="0"/>
              <a:t>Posters displayed in clubrooms</a:t>
            </a:r>
          </a:p>
          <a:p>
            <a:pPr marL="171450" indent="-171450">
              <a:buFont typeface="Arial" panose="020B0604020202020204" pitchFamily="34" charset="0"/>
              <a:buChar char="•"/>
            </a:pPr>
            <a:r>
              <a:rPr lang="en-US" dirty="0"/>
              <a:t>Two outside court signs</a:t>
            </a:r>
          </a:p>
          <a:p>
            <a:pPr marL="171450" indent="-171450">
              <a:buFont typeface="Arial" panose="020B0604020202020204" pitchFamily="34" charset="0"/>
              <a:buChar char="•"/>
            </a:pPr>
            <a:r>
              <a:rPr lang="en-US" dirty="0"/>
              <a:t>Product display space </a:t>
            </a:r>
            <a:br>
              <a:rPr lang="en-US" dirty="0"/>
            </a:br>
            <a:r>
              <a:rPr lang="en-US" dirty="0"/>
              <a:t>during event</a:t>
            </a:r>
          </a:p>
          <a:p>
            <a:pPr marL="171450" indent="-171450">
              <a:buFont typeface="Arial" panose="020B0604020202020204" pitchFamily="34" charset="0"/>
              <a:buChar char="•"/>
            </a:pPr>
            <a:r>
              <a:rPr lang="en-US" dirty="0"/>
              <a:t>Prizes and trophies “brought to you by…” </a:t>
            </a:r>
          </a:p>
          <a:p>
            <a:pPr marL="171450" indent="-171450">
              <a:buFont typeface="Arial" panose="020B0604020202020204" pitchFamily="34" charset="0"/>
              <a:buChar char="•"/>
            </a:pPr>
            <a:r>
              <a:rPr lang="en-US" dirty="0"/>
              <a:t>Offer to tennis club customers (2x emails)</a:t>
            </a:r>
          </a:p>
          <a:p>
            <a:pPr marL="171450" indent="-171450">
              <a:buFont typeface="Arial" panose="020B0604020202020204" pitchFamily="34" charset="0"/>
              <a:buChar char="•"/>
            </a:pPr>
            <a:r>
              <a:rPr lang="en-US" dirty="0"/>
              <a:t>Feature on tennis club website</a:t>
            </a:r>
          </a:p>
          <a:p>
            <a:pPr marL="171450" indent="-171450">
              <a:buFont typeface="Arial" panose="020B0604020202020204" pitchFamily="34" charset="0"/>
              <a:buChar char="•"/>
            </a:pPr>
            <a:r>
              <a:rPr lang="en-US" dirty="0"/>
              <a:t>Four social media posts </a:t>
            </a:r>
            <a:br>
              <a:rPr lang="en-US" dirty="0"/>
            </a:br>
            <a:r>
              <a:rPr lang="en-US" dirty="0"/>
              <a:t>per term</a:t>
            </a:r>
          </a:p>
          <a:p>
            <a:r>
              <a:rPr lang="en-US" b="1" dirty="0"/>
              <a:t>$2,500 PER 10 WEEK TERM</a:t>
            </a:r>
          </a:p>
        </p:txBody>
      </p:sp>
      <p:sp>
        <p:nvSpPr>
          <p:cNvPr id="4" name="Text Placeholder 3">
            <a:extLst>
              <a:ext uri="{FF2B5EF4-FFF2-40B4-BE49-F238E27FC236}">
                <a16:creationId xmlns:a16="http://schemas.microsoft.com/office/drawing/2014/main" id="{79DE23F1-58A7-0A45-A5A7-54E868FC4585}"/>
              </a:ext>
            </a:extLst>
          </p:cNvPr>
          <p:cNvSpPr>
            <a:spLocks noGrp="1"/>
          </p:cNvSpPr>
          <p:nvPr>
            <p:ph type="body" sz="quarter" idx="12"/>
          </p:nvPr>
        </p:nvSpPr>
        <p:spPr/>
        <p:txBody>
          <a:bodyPr>
            <a:noAutofit/>
          </a:bodyPr>
          <a:lstStyle/>
          <a:p>
            <a:r>
              <a:rPr lang="en-US" b="1" dirty="0"/>
              <a:t>RALLY SPONSORSHIP</a:t>
            </a:r>
          </a:p>
          <a:p>
            <a:pPr marL="171450" indent="-171450">
              <a:buFont typeface="Arial" panose="020B0604020202020204" pitchFamily="34" charset="0"/>
              <a:buChar char="•"/>
            </a:pPr>
            <a:r>
              <a:rPr lang="en-US" dirty="0"/>
              <a:t>One pull up banner with </a:t>
            </a:r>
            <a:br>
              <a:rPr lang="en-US" dirty="0"/>
            </a:br>
            <a:r>
              <a:rPr lang="en-US" dirty="0"/>
              <a:t>your branding</a:t>
            </a:r>
          </a:p>
          <a:p>
            <a:pPr marL="171450" indent="-171450">
              <a:buFont typeface="Arial" panose="020B0604020202020204" pitchFamily="34" charset="0"/>
              <a:buChar char="•"/>
            </a:pPr>
            <a:r>
              <a:rPr lang="en-US" dirty="0"/>
              <a:t>Posters displayed in </a:t>
            </a:r>
            <a:br>
              <a:rPr lang="en-US" dirty="0"/>
            </a:br>
            <a:r>
              <a:rPr lang="en-US" dirty="0"/>
              <a:t>clubrooms</a:t>
            </a:r>
          </a:p>
          <a:p>
            <a:pPr marL="171450" indent="-171450">
              <a:buFont typeface="Arial" panose="020B0604020202020204" pitchFamily="34" charset="0"/>
              <a:buChar char="•"/>
            </a:pPr>
            <a:r>
              <a:rPr lang="en-US" dirty="0"/>
              <a:t>One outside court sign</a:t>
            </a:r>
          </a:p>
          <a:p>
            <a:pPr marL="171450" indent="-171450">
              <a:buFont typeface="Arial" panose="020B0604020202020204" pitchFamily="34" charset="0"/>
              <a:buChar char="•"/>
            </a:pPr>
            <a:r>
              <a:rPr lang="en-US" dirty="0"/>
              <a:t>Prizes and trophies “brought to you by…”</a:t>
            </a:r>
          </a:p>
          <a:p>
            <a:pPr marL="171450" indent="-171450">
              <a:buFont typeface="Arial" panose="020B0604020202020204" pitchFamily="34" charset="0"/>
              <a:buChar char="•"/>
            </a:pPr>
            <a:r>
              <a:rPr lang="en-US" dirty="0"/>
              <a:t>Offer to tennis club customers (2x emails) </a:t>
            </a:r>
          </a:p>
          <a:p>
            <a:pPr marL="171450" indent="-171450">
              <a:buFont typeface="Arial" panose="020B0604020202020204" pitchFamily="34" charset="0"/>
              <a:buChar char="•"/>
            </a:pPr>
            <a:r>
              <a:rPr lang="en-US" dirty="0"/>
              <a:t>Feature on tennis club website</a:t>
            </a:r>
          </a:p>
          <a:p>
            <a:pPr marL="171450" indent="-171450">
              <a:buFont typeface="Arial" panose="020B0604020202020204" pitchFamily="34" charset="0"/>
              <a:buChar char="•"/>
            </a:pPr>
            <a:r>
              <a:rPr lang="en-US" dirty="0"/>
              <a:t>Two social media posts </a:t>
            </a:r>
            <a:br>
              <a:rPr lang="en-US" dirty="0"/>
            </a:br>
            <a:r>
              <a:rPr lang="en-US" dirty="0"/>
              <a:t>per term</a:t>
            </a:r>
          </a:p>
          <a:p>
            <a:r>
              <a:rPr lang="en-US" b="1" dirty="0"/>
              <a:t>$1,500 PER 10 WEEK TERM</a:t>
            </a:r>
          </a:p>
        </p:txBody>
      </p:sp>
      <p:sp>
        <p:nvSpPr>
          <p:cNvPr id="5" name="Text Placeholder 4">
            <a:extLst>
              <a:ext uri="{FF2B5EF4-FFF2-40B4-BE49-F238E27FC236}">
                <a16:creationId xmlns:a16="http://schemas.microsoft.com/office/drawing/2014/main" id="{07CC25C5-277E-8448-8B1B-9BCF70CC448D}"/>
              </a:ext>
            </a:extLst>
          </p:cNvPr>
          <p:cNvSpPr>
            <a:spLocks noGrp="1"/>
          </p:cNvSpPr>
          <p:nvPr>
            <p:ph type="body" sz="quarter" idx="13"/>
          </p:nvPr>
        </p:nvSpPr>
        <p:spPr/>
        <p:txBody>
          <a:bodyPr>
            <a:normAutofit/>
          </a:bodyPr>
          <a:lstStyle/>
          <a:p>
            <a:r>
              <a:rPr lang="en-US" b="1" dirty="0"/>
              <a:t>HIT SPONSORSHIP</a:t>
            </a:r>
            <a:br>
              <a:rPr lang="en-US" b="1" dirty="0"/>
            </a:br>
            <a:r>
              <a:rPr lang="en-US" b="1" dirty="0"/>
              <a:t>(event specific)</a:t>
            </a:r>
          </a:p>
          <a:p>
            <a:pPr marL="171450" indent="-171450">
              <a:buFont typeface="Arial" panose="020B0604020202020204" pitchFamily="34" charset="0"/>
              <a:buChar char="•"/>
            </a:pPr>
            <a:r>
              <a:rPr lang="en-US" dirty="0"/>
              <a:t>One outside court sign</a:t>
            </a:r>
          </a:p>
          <a:p>
            <a:pPr marL="171450" indent="-171450">
              <a:buFont typeface="Arial" panose="020B0604020202020204" pitchFamily="34" charset="0"/>
              <a:buChar char="•"/>
            </a:pPr>
            <a:r>
              <a:rPr lang="en-US" dirty="0"/>
              <a:t>Prizes and trophies “brought to you by…”</a:t>
            </a:r>
          </a:p>
          <a:p>
            <a:pPr marL="171450" indent="-171450">
              <a:buFont typeface="Arial" panose="020B0604020202020204" pitchFamily="34" charset="0"/>
              <a:buChar char="•"/>
            </a:pPr>
            <a:r>
              <a:rPr lang="en-US" dirty="0"/>
              <a:t>Offer to tennis club </a:t>
            </a:r>
            <a:br>
              <a:rPr lang="en-US" dirty="0"/>
            </a:br>
            <a:r>
              <a:rPr lang="en-US" dirty="0"/>
              <a:t>customers (x2 emails)</a:t>
            </a:r>
          </a:p>
          <a:p>
            <a:pPr marL="171450" indent="-171450">
              <a:buFont typeface="Arial" panose="020B0604020202020204" pitchFamily="34" charset="0"/>
              <a:buChar char="•"/>
            </a:pPr>
            <a:r>
              <a:rPr lang="en-US" dirty="0"/>
              <a:t>Feature on tennis </a:t>
            </a:r>
            <a:br>
              <a:rPr lang="en-US" dirty="0"/>
            </a:br>
            <a:r>
              <a:rPr lang="en-US" dirty="0"/>
              <a:t>club website</a:t>
            </a:r>
          </a:p>
          <a:p>
            <a:pPr marL="171450" indent="-171450">
              <a:buFont typeface="Arial" panose="020B0604020202020204" pitchFamily="34" charset="0"/>
              <a:buChar char="•"/>
            </a:pPr>
            <a:r>
              <a:rPr lang="en-US" dirty="0"/>
              <a:t>Two social media posts</a:t>
            </a:r>
          </a:p>
          <a:p>
            <a:r>
              <a:rPr lang="en-US" b="1" dirty="0"/>
              <a:t>Contra provided every week</a:t>
            </a:r>
            <a:br>
              <a:rPr lang="en-US" b="1" dirty="0"/>
            </a:br>
            <a:r>
              <a:rPr lang="en-US" b="1" dirty="0"/>
              <a:t>PER 10 WEEK TERM</a:t>
            </a:r>
          </a:p>
        </p:txBody>
      </p:sp>
      <p:sp>
        <p:nvSpPr>
          <p:cNvPr id="6" name="Picture Placeholder 5">
            <a:extLst>
              <a:ext uri="{FF2B5EF4-FFF2-40B4-BE49-F238E27FC236}">
                <a16:creationId xmlns:a16="http://schemas.microsoft.com/office/drawing/2014/main" id="{7367E5CB-BD72-FA40-9E54-9164E745F182}"/>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B676B439-9E30-7444-A363-3187D2F9AA28}"/>
              </a:ext>
            </a:extLst>
          </p:cNvPr>
          <p:cNvSpPr>
            <a:spLocks noGrp="1"/>
          </p:cNvSpPr>
          <p:nvPr>
            <p:ph type="pic" sz="quarter" idx="15"/>
          </p:nvPr>
        </p:nvSpPr>
        <p:spPr/>
      </p:sp>
    </p:spTree>
    <p:extLst>
      <p:ext uri="{BB962C8B-B14F-4D97-AF65-F5344CB8AC3E}">
        <p14:creationId xmlns:p14="http://schemas.microsoft.com/office/powerpoint/2010/main" val="326714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D1C2E7-D874-E344-AC0C-752B9759C0CB}"/>
              </a:ext>
            </a:extLst>
          </p:cNvPr>
          <p:cNvSpPr>
            <a:spLocks noGrp="1"/>
          </p:cNvSpPr>
          <p:nvPr>
            <p:ph type="body" sz="quarter" idx="11"/>
          </p:nvPr>
        </p:nvSpPr>
        <p:spPr/>
        <p:txBody>
          <a:bodyPr/>
          <a:lstStyle/>
          <a:p>
            <a:r>
              <a:rPr lang="en-US" dirty="0"/>
              <a:t>Outline here some exciting events/happenings or important dates coming up in your termly calendar and identify how your potential sponsor may be able to be involved.</a:t>
            </a:r>
          </a:p>
          <a:p>
            <a:r>
              <a:rPr lang="en-US" b="1" dirty="0"/>
              <a:t>Open Day? </a:t>
            </a:r>
            <a:r>
              <a:rPr lang="en-US" dirty="0"/>
              <a:t>Allow them a space to activate their business.</a:t>
            </a:r>
          </a:p>
          <a:p>
            <a:r>
              <a:rPr lang="en-US" b="1" dirty="0"/>
              <a:t>New ladies morning event? </a:t>
            </a:r>
            <a:r>
              <a:rPr lang="en-US" dirty="0"/>
              <a:t>Give these customers a specific benefit for attending the ladies mornings.</a:t>
            </a:r>
          </a:p>
          <a:p>
            <a:r>
              <a:rPr lang="en-US" b="1" dirty="0"/>
              <a:t>Raffle or fundraising night? </a:t>
            </a:r>
            <a:r>
              <a:rPr lang="en-US" dirty="0"/>
              <a:t>Offer the sponsor a chance to have their business represented.</a:t>
            </a:r>
          </a:p>
          <a:p>
            <a:endParaRPr lang="en-US" dirty="0"/>
          </a:p>
          <a:p>
            <a:endParaRPr lang="en-US" dirty="0"/>
          </a:p>
        </p:txBody>
      </p:sp>
      <p:sp>
        <p:nvSpPr>
          <p:cNvPr id="3" name="Title 2">
            <a:extLst>
              <a:ext uri="{FF2B5EF4-FFF2-40B4-BE49-F238E27FC236}">
                <a16:creationId xmlns:a16="http://schemas.microsoft.com/office/drawing/2014/main" id="{D0EAC96F-9150-8A4E-8DDE-50BFA2B20AC2}"/>
              </a:ext>
            </a:extLst>
          </p:cNvPr>
          <p:cNvSpPr>
            <a:spLocks noGrp="1"/>
          </p:cNvSpPr>
          <p:nvPr>
            <p:ph type="title"/>
          </p:nvPr>
        </p:nvSpPr>
        <p:spPr/>
        <p:txBody>
          <a:bodyPr>
            <a:noAutofit/>
          </a:bodyPr>
          <a:lstStyle/>
          <a:p>
            <a:r>
              <a:rPr lang="en-US" dirty="0"/>
              <a:t>Some exciting things coming up</a:t>
            </a:r>
          </a:p>
        </p:txBody>
      </p:sp>
    </p:spTree>
    <p:extLst>
      <p:ext uri="{BB962C8B-B14F-4D97-AF65-F5344CB8AC3E}">
        <p14:creationId xmlns:p14="http://schemas.microsoft.com/office/powerpoint/2010/main" val="250809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C03A-C7C2-554B-A83B-0C143C63AA8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332637955"/>
      </p:ext>
    </p:extLst>
  </p:cSld>
  <p:clrMapOvr>
    <a:masterClrMapping/>
  </p:clrMapOvr>
</p:sld>
</file>

<file path=ppt/theme/theme1.xml><?xml version="1.0" encoding="utf-8"?>
<a:theme xmlns:a="http://schemas.openxmlformats.org/drawingml/2006/main" name="00_Generic Slides">
  <a:themeElements>
    <a:clrScheme name="AusOpen 2021">
      <a:dk1>
        <a:srgbClr val="000000"/>
      </a:dk1>
      <a:lt1>
        <a:srgbClr val="FFFFFF"/>
      </a:lt1>
      <a:dk2>
        <a:srgbClr val="333333"/>
      </a:dk2>
      <a:lt2>
        <a:srgbClr val="E7E6E6"/>
      </a:lt2>
      <a:accent1>
        <a:srgbClr val="0091D2"/>
      </a:accent1>
      <a:accent2>
        <a:srgbClr val="BFD300"/>
      </a:accent2>
      <a:accent3>
        <a:srgbClr val="F7981D"/>
      </a:accent3>
      <a:accent4>
        <a:srgbClr val="FDCF00"/>
      </a:accent4>
      <a:accent5>
        <a:srgbClr val="DF164C"/>
      </a:accent5>
      <a:accent6>
        <a:srgbClr val="1E2886"/>
      </a:accent6>
      <a:hlink>
        <a:srgbClr val="0091D2"/>
      </a:hlink>
      <a:folHlink>
        <a:srgbClr val="BFD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3A_Simple Layouts">
  <a:themeElements>
    <a:clrScheme name="AusOpen 2021">
      <a:dk1>
        <a:srgbClr val="000000"/>
      </a:dk1>
      <a:lt1>
        <a:srgbClr val="FFFFFF"/>
      </a:lt1>
      <a:dk2>
        <a:srgbClr val="333333"/>
      </a:dk2>
      <a:lt2>
        <a:srgbClr val="E7E6E6"/>
      </a:lt2>
      <a:accent1>
        <a:srgbClr val="0091D2"/>
      </a:accent1>
      <a:accent2>
        <a:srgbClr val="BFD300"/>
      </a:accent2>
      <a:accent3>
        <a:srgbClr val="F7981D"/>
      </a:accent3>
      <a:accent4>
        <a:srgbClr val="FDCF00"/>
      </a:accent4>
      <a:accent5>
        <a:srgbClr val="DF164C"/>
      </a:accent5>
      <a:accent6>
        <a:srgbClr val="1E2886"/>
      </a:accent6>
      <a:hlink>
        <a:srgbClr val="0091D2"/>
      </a:hlink>
      <a:folHlink>
        <a:srgbClr val="BFD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6_Closing Slides">
  <a:themeElements>
    <a:clrScheme name="AusOpen 2021">
      <a:dk1>
        <a:srgbClr val="000000"/>
      </a:dk1>
      <a:lt1>
        <a:srgbClr val="FFFFFF"/>
      </a:lt1>
      <a:dk2>
        <a:srgbClr val="333333"/>
      </a:dk2>
      <a:lt2>
        <a:srgbClr val="E7E6E6"/>
      </a:lt2>
      <a:accent1>
        <a:srgbClr val="0091D2"/>
      </a:accent1>
      <a:accent2>
        <a:srgbClr val="BFD300"/>
      </a:accent2>
      <a:accent3>
        <a:srgbClr val="F7981D"/>
      </a:accent3>
      <a:accent4>
        <a:srgbClr val="FDCF00"/>
      </a:accent4>
      <a:accent5>
        <a:srgbClr val="DF164C"/>
      </a:accent5>
      <a:accent6>
        <a:srgbClr val="1E2886"/>
      </a:accent6>
      <a:hlink>
        <a:srgbClr val="0091D2"/>
      </a:hlink>
      <a:folHlink>
        <a:srgbClr val="BFD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2611</TotalTime>
  <Words>729</Words>
  <Application>Microsoft Office PowerPoint</Application>
  <PresentationFormat>On-screen Show (16:9)</PresentationFormat>
  <Paragraphs>53</Paragraphs>
  <Slides>8</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00_Generic Slides</vt:lpstr>
      <vt:lpstr>03A_Simple Layouts</vt:lpstr>
      <vt:lpstr>06_Closing Slides</vt:lpstr>
      <vt:lpstr>Tennis Club Name</vt:lpstr>
      <vt:lpstr>About us</vt:lpstr>
      <vt:lpstr>PowerPoint Presentation</vt:lpstr>
      <vt:lpstr>PowerPoint Presentation</vt:lpstr>
      <vt:lpstr>Some of what we can offer</vt:lpstr>
      <vt:lpstr>Sponsorship Options</vt:lpstr>
      <vt:lpstr>Some exciting things coming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Thompson</dc:creator>
  <cp:lastModifiedBy>Myai Pham</cp:lastModifiedBy>
  <cp:revision>1316</cp:revision>
  <cp:lastPrinted>2020-08-17T01:51:21Z</cp:lastPrinted>
  <dcterms:created xsi:type="dcterms:W3CDTF">2020-08-13T04:23:33Z</dcterms:created>
  <dcterms:modified xsi:type="dcterms:W3CDTF">2021-09-29T01:47:19Z</dcterms:modified>
</cp:coreProperties>
</file>