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676" r:id="rId2"/>
    <p:sldMasterId id="2147483660" r:id="rId3"/>
    <p:sldMasterId id="2147483691" r:id="rId4"/>
  </p:sldMasterIdLst>
  <p:sldIdLst>
    <p:sldId id="256" r:id="rId5"/>
    <p:sldId id="259" r:id="rId6"/>
    <p:sldId id="260" r:id="rId7"/>
    <p:sldId id="269" r:id="rId8"/>
    <p:sldId id="281" r:id="rId9"/>
    <p:sldId id="275" r:id="rId10"/>
    <p:sldId id="270" r:id="rId11"/>
    <p:sldId id="276" r:id="rId12"/>
    <p:sldId id="277" r:id="rId13"/>
    <p:sldId id="278" r:id="rId14"/>
    <p:sldId id="282" r:id="rId15"/>
    <p:sldId id="279" r:id="rId16"/>
    <p:sldId id="283" r:id="rId17"/>
    <p:sldId id="274" r:id="rId18"/>
    <p:sldId id="26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6E6E"/>
    <a:srgbClr val="0091D2"/>
    <a:srgbClr val="6E6E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56" d="100"/>
          <a:sy n="156" d="100"/>
        </p:scale>
        <p:origin x="-192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AE3435-3C1B-C44A-BF27-9BEEC89A5402}" type="doc">
      <dgm:prSet loTypeId="urn:microsoft.com/office/officeart/2005/8/layout/radial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3C57D1-9383-D048-8493-B652C3C2EDBD}">
      <dgm:prSet custT="1"/>
      <dgm:spPr/>
      <dgm:t>
        <a:bodyPr/>
        <a:lstStyle/>
        <a:p>
          <a:pPr rtl="0"/>
          <a:r>
            <a:rPr lang="en-US" sz="1050" dirty="0" smtClean="0"/>
            <a:t>Ensure continuity</a:t>
          </a:r>
          <a:endParaRPr lang="en-US" sz="1050" dirty="0"/>
        </a:p>
      </dgm:t>
    </dgm:pt>
    <dgm:pt modelId="{EE0C4654-1663-134C-B254-09ACC817D562}" type="parTrans" cxnId="{FA5F5442-C5B7-8446-A356-42928BF7B5E9}">
      <dgm:prSet/>
      <dgm:spPr/>
      <dgm:t>
        <a:bodyPr/>
        <a:lstStyle/>
        <a:p>
          <a:endParaRPr lang="en-US"/>
        </a:p>
      </dgm:t>
    </dgm:pt>
    <dgm:pt modelId="{FEEF30EF-FE49-4548-8F1D-2ADCEDCAB4F8}" type="sibTrans" cxnId="{FA5F5442-C5B7-8446-A356-42928BF7B5E9}">
      <dgm:prSet/>
      <dgm:spPr/>
      <dgm:t>
        <a:bodyPr/>
        <a:lstStyle/>
        <a:p>
          <a:endParaRPr lang="en-US"/>
        </a:p>
      </dgm:t>
    </dgm:pt>
    <dgm:pt modelId="{6AC83DD2-04EF-B341-AB2A-00F819AB7F84}">
      <dgm:prSet custT="1"/>
      <dgm:spPr/>
      <dgm:t>
        <a:bodyPr/>
        <a:lstStyle/>
        <a:p>
          <a:pPr rtl="0"/>
          <a:r>
            <a:rPr lang="en-US" sz="1050" dirty="0" smtClean="0"/>
            <a:t>Fairness and equity</a:t>
          </a:r>
          <a:endParaRPr lang="en-US" sz="1050" dirty="0"/>
        </a:p>
      </dgm:t>
    </dgm:pt>
    <dgm:pt modelId="{25AC09F0-0A9B-324B-A2EF-D03FA68C73C3}" type="parTrans" cxnId="{8DB0906D-C48E-B54E-B321-F0356691C804}">
      <dgm:prSet/>
      <dgm:spPr/>
      <dgm:t>
        <a:bodyPr/>
        <a:lstStyle/>
        <a:p>
          <a:endParaRPr lang="en-US"/>
        </a:p>
      </dgm:t>
    </dgm:pt>
    <dgm:pt modelId="{13698FD3-04E5-D740-A419-93465CF922BC}" type="sibTrans" cxnId="{8DB0906D-C48E-B54E-B321-F0356691C804}">
      <dgm:prSet/>
      <dgm:spPr/>
      <dgm:t>
        <a:bodyPr/>
        <a:lstStyle/>
        <a:p>
          <a:endParaRPr lang="en-US"/>
        </a:p>
      </dgm:t>
    </dgm:pt>
    <dgm:pt modelId="{877CA239-2931-D043-88ED-BE23A5C7843C}">
      <dgm:prSet custT="1"/>
      <dgm:spPr/>
      <dgm:t>
        <a:bodyPr/>
        <a:lstStyle/>
        <a:p>
          <a:pPr rtl="0"/>
          <a:r>
            <a:rPr lang="en-US" sz="1050" dirty="0" smtClean="0"/>
            <a:t>Clarify values and beliefs</a:t>
          </a:r>
          <a:endParaRPr lang="en-US" sz="1050" dirty="0"/>
        </a:p>
      </dgm:t>
    </dgm:pt>
    <dgm:pt modelId="{861DB324-DE29-0E46-82CF-21F2A728C54B}" type="parTrans" cxnId="{20640921-3418-E94E-AE71-2A4684F77A35}">
      <dgm:prSet/>
      <dgm:spPr/>
      <dgm:t>
        <a:bodyPr/>
        <a:lstStyle/>
        <a:p>
          <a:endParaRPr lang="en-US"/>
        </a:p>
      </dgm:t>
    </dgm:pt>
    <dgm:pt modelId="{70C6C22E-E35C-5E4A-A8DF-D4D4A7D45AA8}" type="sibTrans" cxnId="{20640921-3418-E94E-AE71-2A4684F77A35}">
      <dgm:prSet/>
      <dgm:spPr/>
      <dgm:t>
        <a:bodyPr/>
        <a:lstStyle/>
        <a:p>
          <a:endParaRPr lang="en-US"/>
        </a:p>
      </dgm:t>
    </dgm:pt>
    <dgm:pt modelId="{C8A5650D-1A1C-1C4D-A050-FB2C59AB84EF}">
      <dgm:prSet custT="1"/>
      <dgm:spPr/>
      <dgm:t>
        <a:bodyPr/>
        <a:lstStyle/>
        <a:p>
          <a:pPr rtl="0"/>
          <a:r>
            <a:rPr lang="en-US" sz="1050" dirty="0" smtClean="0"/>
            <a:t>Communicate expectations</a:t>
          </a:r>
          <a:endParaRPr lang="en-US" sz="1050" dirty="0"/>
        </a:p>
      </dgm:t>
    </dgm:pt>
    <dgm:pt modelId="{8A60AC56-C50E-7E48-81D6-530A29F50518}" type="parTrans" cxnId="{FFF39DBD-B688-2A47-B330-03DAB92A4CD6}">
      <dgm:prSet/>
      <dgm:spPr/>
      <dgm:t>
        <a:bodyPr/>
        <a:lstStyle/>
        <a:p>
          <a:endParaRPr lang="en-US"/>
        </a:p>
      </dgm:t>
    </dgm:pt>
    <dgm:pt modelId="{99E43144-F4E5-534C-8DB9-5F3D54A5A9AA}" type="sibTrans" cxnId="{FFF39DBD-B688-2A47-B330-03DAB92A4CD6}">
      <dgm:prSet/>
      <dgm:spPr/>
      <dgm:t>
        <a:bodyPr/>
        <a:lstStyle/>
        <a:p>
          <a:endParaRPr lang="en-US"/>
        </a:p>
      </dgm:t>
    </dgm:pt>
    <dgm:pt modelId="{695DD0BD-D13C-754D-875B-7745E8857A16}">
      <dgm:prSet custT="1"/>
      <dgm:spPr/>
      <dgm:t>
        <a:bodyPr/>
        <a:lstStyle/>
        <a:p>
          <a:pPr rtl="0"/>
          <a:r>
            <a:rPr lang="en-US" sz="1050" dirty="0" smtClean="0"/>
            <a:t>Specify standards</a:t>
          </a:r>
          <a:endParaRPr lang="en-US" sz="1050" dirty="0"/>
        </a:p>
      </dgm:t>
    </dgm:pt>
    <dgm:pt modelId="{456A71E0-F1DB-6443-90D6-F4060837182F}" type="parTrans" cxnId="{CCE3AC8C-29DD-AA48-8229-DEB7E8836BC5}">
      <dgm:prSet/>
      <dgm:spPr/>
      <dgm:t>
        <a:bodyPr/>
        <a:lstStyle/>
        <a:p>
          <a:endParaRPr lang="en-US"/>
        </a:p>
      </dgm:t>
    </dgm:pt>
    <dgm:pt modelId="{52EE622B-74B5-D443-A673-7F89ABB4BAB2}" type="sibTrans" cxnId="{CCE3AC8C-29DD-AA48-8229-DEB7E8836BC5}">
      <dgm:prSet/>
      <dgm:spPr/>
      <dgm:t>
        <a:bodyPr/>
        <a:lstStyle/>
        <a:p>
          <a:endParaRPr lang="en-US"/>
        </a:p>
      </dgm:t>
    </dgm:pt>
    <dgm:pt modelId="{D3A1E432-8AFD-BD45-A78C-8BF8D7D1C0F7}">
      <dgm:prSet custT="1"/>
      <dgm:spPr/>
      <dgm:t>
        <a:bodyPr/>
        <a:lstStyle/>
        <a:p>
          <a:pPr rtl="0"/>
          <a:r>
            <a:rPr lang="en-US" sz="1050" dirty="0" smtClean="0"/>
            <a:t>State rules</a:t>
          </a:r>
          <a:endParaRPr lang="en-US" sz="1050" dirty="0"/>
        </a:p>
      </dgm:t>
    </dgm:pt>
    <dgm:pt modelId="{448E969C-C0BA-EB46-BFE0-D2AEADF8EB8D}" type="parTrans" cxnId="{4430E809-CB9C-8248-97C1-033A3B318D8E}">
      <dgm:prSet/>
      <dgm:spPr/>
      <dgm:t>
        <a:bodyPr/>
        <a:lstStyle/>
        <a:p>
          <a:endParaRPr lang="en-US"/>
        </a:p>
      </dgm:t>
    </dgm:pt>
    <dgm:pt modelId="{E8953572-823C-F54E-AF3B-B977322A02F2}" type="sibTrans" cxnId="{4430E809-CB9C-8248-97C1-033A3B318D8E}">
      <dgm:prSet/>
      <dgm:spPr/>
      <dgm:t>
        <a:bodyPr/>
        <a:lstStyle/>
        <a:p>
          <a:endParaRPr lang="en-US"/>
        </a:p>
      </dgm:t>
    </dgm:pt>
    <dgm:pt modelId="{C9E64857-4578-2F4E-8134-A844019B8358}">
      <dgm:prSet custT="1"/>
      <dgm:spPr/>
      <dgm:t>
        <a:bodyPr/>
        <a:lstStyle/>
        <a:p>
          <a:pPr rtl="0"/>
          <a:r>
            <a:rPr lang="en-US" sz="1050" dirty="0" smtClean="0"/>
            <a:t>Improve risk management</a:t>
          </a:r>
          <a:endParaRPr lang="en-US" sz="1050" dirty="0"/>
        </a:p>
      </dgm:t>
    </dgm:pt>
    <dgm:pt modelId="{9A2941F9-04EE-AA4E-972F-E4500FEEE1CA}" type="parTrans" cxnId="{E47D6969-C15A-7148-B032-2D48B272F1BB}">
      <dgm:prSet/>
      <dgm:spPr/>
      <dgm:t>
        <a:bodyPr/>
        <a:lstStyle/>
        <a:p>
          <a:endParaRPr lang="en-US"/>
        </a:p>
      </dgm:t>
    </dgm:pt>
    <dgm:pt modelId="{0B6A8114-2BBC-C548-A881-64F647B08A83}" type="sibTrans" cxnId="{E47D6969-C15A-7148-B032-2D48B272F1BB}">
      <dgm:prSet/>
      <dgm:spPr/>
      <dgm:t>
        <a:bodyPr/>
        <a:lstStyle/>
        <a:p>
          <a:endParaRPr lang="en-US"/>
        </a:p>
      </dgm:t>
    </dgm:pt>
    <dgm:pt modelId="{DD376E2F-7F0C-6744-9650-9B7ECB6BA05E}">
      <dgm:prSet custT="1"/>
      <dgm:spPr/>
      <dgm:t>
        <a:bodyPr/>
        <a:lstStyle/>
        <a:p>
          <a:pPr rtl="0"/>
          <a:r>
            <a:rPr lang="en-US" sz="1050" dirty="0" smtClean="0"/>
            <a:t>Reduce Liability</a:t>
          </a:r>
          <a:endParaRPr lang="en-US" sz="1050" dirty="0"/>
        </a:p>
      </dgm:t>
    </dgm:pt>
    <dgm:pt modelId="{D18018F8-6BBB-C447-98E0-710B68D800F1}" type="parTrans" cxnId="{EEDCFFE7-366C-7041-B797-25F0686870A7}">
      <dgm:prSet/>
      <dgm:spPr/>
      <dgm:t>
        <a:bodyPr/>
        <a:lstStyle/>
        <a:p>
          <a:endParaRPr lang="en-US"/>
        </a:p>
      </dgm:t>
    </dgm:pt>
    <dgm:pt modelId="{E58ECC18-94FF-3B42-A376-C642AF3EC0B9}" type="sibTrans" cxnId="{EEDCFFE7-366C-7041-B797-25F0686870A7}">
      <dgm:prSet/>
      <dgm:spPr/>
      <dgm:t>
        <a:bodyPr/>
        <a:lstStyle/>
        <a:p>
          <a:endParaRPr lang="en-US"/>
        </a:p>
      </dgm:t>
    </dgm:pt>
    <dgm:pt modelId="{5569BB37-3AC8-8147-A399-2D32A4E02A43}">
      <dgm:prSet custT="1"/>
      <dgm:spPr/>
      <dgm:t>
        <a:bodyPr/>
        <a:lstStyle/>
        <a:p>
          <a:pPr rtl="0"/>
          <a:r>
            <a:rPr lang="en-US" sz="1050" dirty="0" smtClean="0"/>
            <a:t>Good personnel management</a:t>
          </a:r>
          <a:endParaRPr lang="en-US" sz="1050" dirty="0"/>
        </a:p>
      </dgm:t>
    </dgm:pt>
    <dgm:pt modelId="{0B2A083D-0E87-604F-80D8-1015EA425ECB}" type="parTrans" cxnId="{2E9873E1-119A-6C4B-B076-21B0F220CE5F}">
      <dgm:prSet/>
      <dgm:spPr/>
      <dgm:t>
        <a:bodyPr/>
        <a:lstStyle/>
        <a:p>
          <a:endParaRPr lang="en-US"/>
        </a:p>
      </dgm:t>
    </dgm:pt>
    <dgm:pt modelId="{597AD821-E917-2747-8C75-F7124FD6CD49}" type="sibTrans" cxnId="{2E9873E1-119A-6C4B-B076-21B0F220CE5F}">
      <dgm:prSet/>
      <dgm:spPr/>
      <dgm:t>
        <a:bodyPr/>
        <a:lstStyle/>
        <a:p>
          <a:endParaRPr lang="en-US"/>
        </a:p>
      </dgm:t>
    </dgm:pt>
    <dgm:pt modelId="{8A2EF5F6-74AE-5E4D-AF70-1E9AA69D01F0}">
      <dgm:prSet custT="1"/>
      <dgm:spPr/>
      <dgm:t>
        <a:bodyPr/>
        <a:lstStyle/>
        <a:p>
          <a:pPr rtl="0"/>
          <a:r>
            <a:rPr lang="en-US" sz="1050" dirty="0" smtClean="0"/>
            <a:t>Policy Development</a:t>
          </a:r>
          <a:endParaRPr lang="en-US" sz="1050" dirty="0"/>
        </a:p>
      </dgm:t>
    </dgm:pt>
    <dgm:pt modelId="{BDB14E81-D4C4-A144-A7B7-0A5A9A739892}" type="parTrans" cxnId="{2C4E311B-0112-D14D-A620-ADA88D5E2D5A}">
      <dgm:prSet/>
      <dgm:spPr/>
      <dgm:t>
        <a:bodyPr/>
        <a:lstStyle/>
        <a:p>
          <a:endParaRPr lang="en-US"/>
        </a:p>
      </dgm:t>
    </dgm:pt>
    <dgm:pt modelId="{75389DE6-31C2-3844-A45D-DD42D7290252}" type="sibTrans" cxnId="{2C4E311B-0112-D14D-A620-ADA88D5E2D5A}">
      <dgm:prSet/>
      <dgm:spPr/>
      <dgm:t>
        <a:bodyPr/>
        <a:lstStyle/>
        <a:p>
          <a:endParaRPr lang="en-US"/>
        </a:p>
      </dgm:t>
    </dgm:pt>
    <dgm:pt modelId="{D6FABD23-5F45-094C-9B2B-A8B1DEC35F23}" type="pres">
      <dgm:prSet presAssocID="{B7AE3435-3C1B-C44A-BF27-9BEEC89A5402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7156DA6-A5BE-D04A-A78B-03F5051BA920}" type="pres">
      <dgm:prSet presAssocID="{8A2EF5F6-74AE-5E4D-AF70-1E9AA69D01F0}" presName="centerShape" presStyleLbl="node0" presStyleIdx="0" presStyleCnt="1" custScaleX="129916" custScaleY="127737"/>
      <dgm:spPr/>
    </dgm:pt>
    <dgm:pt modelId="{4D221492-63DC-4F4E-A1DB-3872B1FFFA03}" type="pres">
      <dgm:prSet presAssocID="{EE0C4654-1663-134C-B254-09ACC817D562}" presName="parTrans" presStyleLbl="sibTrans2D1" presStyleIdx="0" presStyleCnt="9"/>
      <dgm:spPr/>
    </dgm:pt>
    <dgm:pt modelId="{E3D600D9-9143-9B40-B03C-87FF57628360}" type="pres">
      <dgm:prSet presAssocID="{EE0C4654-1663-134C-B254-09ACC817D562}" presName="connectorText" presStyleLbl="sibTrans2D1" presStyleIdx="0" presStyleCnt="9"/>
      <dgm:spPr/>
    </dgm:pt>
    <dgm:pt modelId="{EBB3D597-8D38-CD44-AA40-59C3427C9F7C}" type="pres">
      <dgm:prSet presAssocID="{303C57D1-9383-D048-8493-B652C3C2EDBD}" presName="node" presStyleLbl="node1" presStyleIdx="0" presStyleCnt="9" custScaleX="129916" custScaleY="127737">
        <dgm:presLayoutVars>
          <dgm:bulletEnabled val="1"/>
        </dgm:presLayoutVars>
      </dgm:prSet>
      <dgm:spPr/>
    </dgm:pt>
    <dgm:pt modelId="{EFE73CBB-6512-D74B-9641-29CE374216E3}" type="pres">
      <dgm:prSet presAssocID="{25AC09F0-0A9B-324B-A2EF-D03FA68C73C3}" presName="parTrans" presStyleLbl="sibTrans2D1" presStyleIdx="1" presStyleCnt="9"/>
      <dgm:spPr/>
    </dgm:pt>
    <dgm:pt modelId="{ABF10DA8-DCF0-EC45-BDE3-B65E3872918A}" type="pres">
      <dgm:prSet presAssocID="{25AC09F0-0A9B-324B-A2EF-D03FA68C73C3}" presName="connectorText" presStyleLbl="sibTrans2D1" presStyleIdx="1" presStyleCnt="9"/>
      <dgm:spPr/>
    </dgm:pt>
    <dgm:pt modelId="{57B5D2D9-C300-0547-8A80-AB8AA56424A6}" type="pres">
      <dgm:prSet presAssocID="{6AC83DD2-04EF-B341-AB2A-00F819AB7F84}" presName="node" presStyleLbl="node1" presStyleIdx="1" presStyleCnt="9" custScaleX="129916" custScaleY="127737">
        <dgm:presLayoutVars>
          <dgm:bulletEnabled val="1"/>
        </dgm:presLayoutVars>
      </dgm:prSet>
      <dgm:spPr/>
    </dgm:pt>
    <dgm:pt modelId="{6AD9BA62-8A43-5B41-9923-0826EDA43A8F}" type="pres">
      <dgm:prSet presAssocID="{861DB324-DE29-0E46-82CF-21F2A728C54B}" presName="parTrans" presStyleLbl="sibTrans2D1" presStyleIdx="2" presStyleCnt="9"/>
      <dgm:spPr/>
    </dgm:pt>
    <dgm:pt modelId="{4CE16D8E-8A82-7B4F-B20F-C057118CF892}" type="pres">
      <dgm:prSet presAssocID="{861DB324-DE29-0E46-82CF-21F2A728C54B}" presName="connectorText" presStyleLbl="sibTrans2D1" presStyleIdx="2" presStyleCnt="9"/>
      <dgm:spPr/>
    </dgm:pt>
    <dgm:pt modelId="{6F39E732-BB19-BB4D-B3CA-030AE9F4C98A}" type="pres">
      <dgm:prSet presAssocID="{877CA239-2931-D043-88ED-BE23A5C7843C}" presName="node" presStyleLbl="node1" presStyleIdx="2" presStyleCnt="9" custScaleX="129916" custScaleY="127737">
        <dgm:presLayoutVars>
          <dgm:bulletEnabled val="1"/>
        </dgm:presLayoutVars>
      </dgm:prSet>
      <dgm:spPr/>
    </dgm:pt>
    <dgm:pt modelId="{EC3D70F6-183C-6641-8DB2-0D24613C702E}" type="pres">
      <dgm:prSet presAssocID="{8A60AC56-C50E-7E48-81D6-530A29F50518}" presName="parTrans" presStyleLbl="sibTrans2D1" presStyleIdx="3" presStyleCnt="9"/>
      <dgm:spPr/>
    </dgm:pt>
    <dgm:pt modelId="{588229D5-EB2A-B04E-B2F2-AD7E0234510D}" type="pres">
      <dgm:prSet presAssocID="{8A60AC56-C50E-7E48-81D6-530A29F50518}" presName="connectorText" presStyleLbl="sibTrans2D1" presStyleIdx="3" presStyleCnt="9"/>
      <dgm:spPr/>
    </dgm:pt>
    <dgm:pt modelId="{CC307A1E-F4BC-9544-BBC6-BE14524DDF5B}" type="pres">
      <dgm:prSet presAssocID="{C8A5650D-1A1C-1C4D-A050-FB2C59AB84EF}" presName="node" presStyleLbl="node1" presStyleIdx="3" presStyleCnt="9" custScaleX="129916" custScaleY="127737">
        <dgm:presLayoutVars>
          <dgm:bulletEnabled val="1"/>
        </dgm:presLayoutVars>
      </dgm:prSet>
      <dgm:spPr/>
    </dgm:pt>
    <dgm:pt modelId="{48D03ED4-F139-C346-8C63-335A5F68B7BD}" type="pres">
      <dgm:prSet presAssocID="{456A71E0-F1DB-6443-90D6-F4060837182F}" presName="parTrans" presStyleLbl="sibTrans2D1" presStyleIdx="4" presStyleCnt="9"/>
      <dgm:spPr/>
    </dgm:pt>
    <dgm:pt modelId="{FDC916E8-85B7-CF46-92A2-61434B054158}" type="pres">
      <dgm:prSet presAssocID="{456A71E0-F1DB-6443-90D6-F4060837182F}" presName="connectorText" presStyleLbl="sibTrans2D1" presStyleIdx="4" presStyleCnt="9"/>
      <dgm:spPr/>
    </dgm:pt>
    <dgm:pt modelId="{D20725E1-BDE6-0F49-B052-5F96994E8B4D}" type="pres">
      <dgm:prSet presAssocID="{695DD0BD-D13C-754D-875B-7745E8857A16}" presName="node" presStyleLbl="node1" presStyleIdx="4" presStyleCnt="9" custScaleX="129916" custScaleY="127737">
        <dgm:presLayoutVars>
          <dgm:bulletEnabled val="1"/>
        </dgm:presLayoutVars>
      </dgm:prSet>
      <dgm:spPr/>
    </dgm:pt>
    <dgm:pt modelId="{9D149DC6-430B-F146-84BC-AB8AD799E0B6}" type="pres">
      <dgm:prSet presAssocID="{448E969C-C0BA-EB46-BFE0-D2AEADF8EB8D}" presName="parTrans" presStyleLbl="sibTrans2D1" presStyleIdx="5" presStyleCnt="9"/>
      <dgm:spPr/>
    </dgm:pt>
    <dgm:pt modelId="{06AB7135-0F55-934A-A40B-ECC1D8B93635}" type="pres">
      <dgm:prSet presAssocID="{448E969C-C0BA-EB46-BFE0-D2AEADF8EB8D}" presName="connectorText" presStyleLbl="sibTrans2D1" presStyleIdx="5" presStyleCnt="9"/>
      <dgm:spPr/>
    </dgm:pt>
    <dgm:pt modelId="{7A76661F-4BE1-9E4E-9220-79A36E9C1C33}" type="pres">
      <dgm:prSet presAssocID="{D3A1E432-8AFD-BD45-A78C-8BF8D7D1C0F7}" presName="node" presStyleLbl="node1" presStyleIdx="5" presStyleCnt="9" custScaleX="129916" custScaleY="127737">
        <dgm:presLayoutVars>
          <dgm:bulletEnabled val="1"/>
        </dgm:presLayoutVars>
      </dgm:prSet>
      <dgm:spPr/>
    </dgm:pt>
    <dgm:pt modelId="{B6B0BE8B-60BD-BC40-818B-62C492C10FFB}" type="pres">
      <dgm:prSet presAssocID="{9A2941F9-04EE-AA4E-972F-E4500FEEE1CA}" presName="parTrans" presStyleLbl="sibTrans2D1" presStyleIdx="6" presStyleCnt="9"/>
      <dgm:spPr/>
    </dgm:pt>
    <dgm:pt modelId="{52CF8083-169B-FB4A-9F26-0A5D4C0CF07A}" type="pres">
      <dgm:prSet presAssocID="{9A2941F9-04EE-AA4E-972F-E4500FEEE1CA}" presName="connectorText" presStyleLbl="sibTrans2D1" presStyleIdx="6" presStyleCnt="9"/>
      <dgm:spPr/>
    </dgm:pt>
    <dgm:pt modelId="{8E593EE9-5CA3-F94A-91E6-576C87F10C1A}" type="pres">
      <dgm:prSet presAssocID="{C9E64857-4578-2F4E-8134-A844019B8358}" presName="node" presStyleLbl="node1" presStyleIdx="6" presStyleCnt="9" custScaleX="129916" custScaleY="127737">
        <dgm:presLayoutVars>
          <dgm:bulletEnabled val="1"/>
        </dgm:presLayoutVars>
      </dgm:prSet>
      <dgm:spPr/>
    </dgm:pt>
    <dgm:pt modelId="{539287FC-1FD1-224C-9617-1344A5285E5A}" type="pres">
      <dgm:prSet presAssocID="{D18018F8-6BBB-C447-98E0-710B68D800F1}" presName="parTrans" presStyleLbl="sibTrans2D1" presStyleIdx="7" presStyleCnt="9"/>
      <dgm:spPr/>
    </dgm:pt>
    <dgm:pt modelId="{F7FEF29F-E077-0741-A578-F01311478DFE}" type="pres">
      <dgm:prSet presAssocID="{D18018F8-6BBB-C447-98E0-710B68D800F1}" presName="connectorText" presStyleLbl="sibTrans2D1" presStyleIdx="7" presStyleCnt="9"/>
      <dgm:spPr/>
    </dgm:pt>
    <dgm:pt modelId="{C2AC4185-72F5-9944-9855-32578F23A86E}" type="pres">
      <dgm:prSet presAssocID="{DD376E2F-7F0C-6744-9650-9B7ECB6BA05E}" presName="node" presStyleLbl="node1" presStyleIdx="7" presStyleCnt="9" custScaleX="129916" custScaleY="127737">
        <dgm:presLayoutVars>
          <dgm:bulletEnabled val="1"/>
        </dgm:presLayoutVars>
      </dgm:prSet>
      <dgm:spPr/>
    </dgm:pt>
    <dgm:pt modelId="{96F128EE-DCBA-A249-9BAA-4E6DDFB8C947}" type="pres">
      <dgm:prSet presAssocID="{0B2A083D-0E87-604F-80D8-1015EA425ECB}" presName="parTrans" presStyleLbl="sibTrans2D1" presStyleIdx="8" presStyleCnt="9"/>
      <dgm:spPr/>
    </dgm:pt>
    <dgm:pt modelId="{8036C515-C32D-AB4E-91E6-1D3234123859}" type="pres">
      <dgm:prSet presAssocID="{0B2A083D-0E87-604F-80D8-1015EA425ECB}" presName="connectorText" presStyleLbl="sibTrans2D1" presStyleIdx="8" presStyleCnt="9"/>
      <dgm:spPr/>
    </dgm:pt>
    <dgm:pt modelId="{1AC6F44B-2BF4-3C4B-8CEB-412979C071A3}" type="pres">
      <dgm:prSet presAssocID="{5569BB37-3AC8-8147-A399-2D32A4E02A43}" presName="node" presStyleLbl="node1" presStyleIdx="8" presStyleCnt="9" custScaleX="129916" custScaleY="127737">
        <dgm:presLayoutVars>
          <dgm:bulletEnabled val="1"/>
        </dgm:presLayoutVars>
      </dgm:prSet>
      <dgm:spPr/>
    </dgm:pt>
  </dgm:ptLst>
  <dgm:cxnLst>
    <dgm:cxn modelId="{3084B143-3120-EC42-8FB3-F20E7C66065A}" type="presOf" srcId="{25AC09F0-0A9B-324B-A2EF-D03FA68C73C3}" destId="{ABF10DA8-DCF0-EC45-BDE3-B65E3872918A}" srcOrd="1" destOrd="0" presId="urn:microsoft.com/office/officeart/2005/8/layout/radial5"/>
    <dgm:cxn modelId="{4430E809-CB9C-8248-97C1-033A3B318D8E}" srcId="{8A2EF5F6-74AE-5E4D-AF70-1E9AA69D01F0}" destId="{D3A1E432-8AFD-BD45-A78C-8BF8D7D1C0F7}" srcOrd="5" destOrd="0" parTransId="{448E969C-C0BA-EB46-BFE0-D2AEADF8EB8D}" sibTransId="{E8953572-823C-F54E-AF3B-B977322A02F2}"/>
    <dgm:cxn modelId="{8DB0906D-C48E-B54E-B321-F0356691C804}" srcId="{8A2EF5F6-74AE-5E4D-AF70-1E9AA69D01F0}" destId="{6AC83DD2-04EF-B341-AB2A-00F819AB7F84}" srcOrd="1" destOrd="0" parTransId="{25AC09F0-0A9B-324B-A2EF-D03FA68C73C3}" sibTransId="{13698FD3-04E5-D740-A419-93465CF922BC}"/>
    <dgm:cxn modelId="{1ACC62F2-47EE-FC4E-815E-4F4946F5760A}" type="presOf" srcId="{8A60AC56-C50E-7E48-81D6-530A29F50518}" destId="{EC3D70F6-183C-6641-8DB2-0D24613C702E}" srcOrd="0" destOrd="0" presId="urn:microsoft.com/office/officeart/2005/8/layout/radial5"/>
    <dgm:cxn modelId="{391E6611-C566-BC4D-9957-BBD9FA8A6425}" type="presOf" srcId="{EE0C4654-1663-134C-B254-09ACC817D562}" destId="{4D221492-63DC-4F4E-A1DB-3872B1FFFA03}" srcOrd="0" destOrd="0" presId="urn:microsoft.com/office/officeart/2005/8/layout/radial5"/>
    <dgm:cxn modelId="{FA5F5442-C5B7-8446-A356-42928BF7B5E9}" srcId="{8A2EF5F6-74AE-5E4D-AF70-1E9AA69D01F0}" destId="{303C57D1-9383-D048-8493-B652C3C2EDBD}" srcOrd="0" destOrd="0" parTransId="{EE0C4654-1663-134C-B254-09ACC817D562}" sibTransId="{FEEF30EF-FE49-4548-8F1D-2ADCEDCAB4F8}"/>
    <dgm:cxn modelId="{6365354C-C103-5F47-B77B-91AB823E931D}" type="presOf" srcId="{303C57D1-9383-D048-8493-B652C3C2EDBD}" destId="{EBB3D597-8D38-CD44-AA40-59C3427C9F7C}" srcOrd="0" destOrd="0" presId="urn:microsoft.com/office/officeart/2005/8/layout/radial5"/>
    <dgm:cxn modelId="{E4DDF5E7-CB1F-3143-BF59-C35FB819649E}" type="presOf" srcId="{861DB324-DE29-0E46-82CF-21F2A728C54B}" destId="{4CE16D8E-8A82-7B4F-B20F-C057118CF892}" srcOrd="1" destOrd="0" presId="urn:microsoft.com/office/officeart/2005/8/layout/radial5"/>
    <dgm:cxn modelId="{E47D6969-C15A-7148-B032-2D48B272F1BB}" srcId="{8A2EF5F6-74AE-5E4D-AF70-1E9AA69D01F0}" destId="{C9E64857-4578-2F4E-8134-A844019B8358}" srcOrd="6" destOrd="0" parTransId="{9A2941F9-04EE-AA4E-972F-E4500FEEE1CA}" sibTransId="{0B6A8114-2BBC-C548-A881-64F647B08A83}"/>
    <dgm:cxn modelId="{5D60C38D-D25B-3B46-9E21-6BEF1225B814}" type="presOf" srcId="{6AC83DD2-04EF-B341-AB2A-00F819AB7F84}" destId="{57B5D2D9-C300-0547-8A80-AB8AA56424A6}" srcOrd="0" destOrd="0" presId="urn:microsoft.com/office/officeart/2005/8/layout/radial5"/>
    <dgm:cxn modelId="{B4381049-9657-6149-90AB-5350E422F3A3}" type="presOf" srcId="{877CA239-2931-D043-88ED-BE23A5C7843C}" destId="{6F39E732-BB19-BB4D-B3CA-030AE9F4C98A}" srcOrd="0" destOrd="0" presId="urn:microsoft.com/office/officeart/2005/8/layout/radial5"/>
    <dgm:cxn modelId="{7F9FE9EB-D843-7547-8B39-738F771BC331}" type="presOf" srcId="{25AC09F0-0A9B-324B-A2EF-D03FA68C73C3}" destId="{EFE73CBB-6512-D74B-9641-29CE374216E3}" srcOrd="0" destOrd="0" presId="urn:microsoft.com/office/officeart/2005/8/layout/radial5"/>
    <dgm:cxn modelId="{4DEC18DA-052A-8E47-9346-4B33169DAF01}" type="presOf" srcId="{EE0C4654-1663-134C-B254-09ACC817D562}" destId="{E3D600D9-9143-9B40-B03C-87FF57628360}" srcOrd="1" destOrd="0" presId="urn:microsoft.com/office/officeart/2005/8/layout/radial5"/>
    <dgm:cxn modelId="{42543D3A-96BC-5245-B63B-FEADDD63E211}" type="presOf" srcId="{448E969C-C0BA-EB46-BFE0-D2AEADF8EB8D}" destId="{06AB7135-0F55-934A-A40B-ECC1D8B93635}" srcOrd="1" destOrd="0" presId="urn:microsoft.com/office/officeart/2005/8/layout/radial5"/>
    <dgm:cxn modelId="{2E9873E1-119A-6C4B-B076-21B0F220CE5F}" srcId="{8A2EF5F6-74AE-5E4D-AF70-1E9AA69D01F0}" destId="{5569BB37-3AC8-8147-A399-2D32A4E02A43}" srcOrd="8" destOrd="0" parTransId="{0B2A083D-0E87-604F-80D8-1015EA425ECB}" sibTransId="{597AD821-E917-2747-8C75-F7124FD6CD49}"/>
    <dgm:cxn modelId="{155E44B9-E1DB-8840-AD15-28313A596722}" type="presOf" srcId="{8A2EF5F6-74AE-5E4D-AF70-1E9AA69D01F0}" destId="{17156DA6-A5BE-D04A-A78B-03F5051BA920}" srcOrd="0" destOrd="0" presId="urn:microsoft.com/office/officeart/2005/8/layout/radial5"/>
    <dgm:cxn modelId="{CCE3AC8C-29DD-AA48-8229-DEB7E8836BC5}" srcId="{8A2EF5F6-74AE-5E4D-AF70-1E9AA69D01F0}" destId="{695DD0BD-D13C-754D-875B-7745E8857A16}" srcOrd="4" destOrd="0" parTransId="{456A71E0-F1DB-6443-90D6-F4060837182F}" sibTransId="{52EE622B-74B5-D443-A673-7F89ABB4BAB2}"/>
    <dgm:cxn modelId="{8A981F87-F50E-2444-8956-92A60CCF633D}" type="presOf" srcId="{D3A1E432-8AFD-BD45-A78C-8BF8D7D1C0F7}" destId="{7A76661F-4BE1-9E4E-9220-79A36E9C1C33}" srcOrd="0" destOrd="0" presId="urn:microsoft.com/office/officeart/2005/8/layout/radial5"/>
    <dgm:cxn modelId="{39F731E8-8A1C-A944-84B7-834C25B84DA1}" type="presOf" srcId="{9A2941F9-04EE-AA4E-972F-E4500FEEE1CA}" destId="{52CF8083-169B-FB4A-9F26-0A5D4C0CF07A}" srcOrd="1" destOrd="0" presId="urn:microsoft.com/office/officeart/2005/8/layout/radial5"/>
    <dgm:cxn modelId="{2C4E311B-0112-D14D-A620-ADA88D5E2D5A}" srcId="{B7AE3435-3C1B-C44A-BF27-9BEEC89A5402}" destId="{8A2EF5F6-74AE-5E4D-AF70-1E9AA69D01F0}" srcOrd="0" destOrd="0" parTransId="{BDB14E81-D4C4-A144-A7B7-0A5A9A739892}" sibTransId="{75389DE6-31C2-3844-A45D-DD42D7290252}"/>
    <dgm:cxn modelId="{10009CFE-2093-C24E-98B2-B40BF0548683}" type="presOf" srcId="{861DB324-DE29-0E46-82CF-21F2A728C54B}" destId="{6AD9BA62-8A43-5B41-9923-0826EDA43A8F}" srcOrd="0" destOrd="0" presId="urn:microsoft.com/office/officeart/2005/8/layout/radial5"/>
    <dgm:cxn modelId="{AF71AF39-21C8-5445-A0C6-2BC700019A8B}" type="presOf" srcId="{9A2941F9-04EE-AA4E-972F-E4500FEEE1CA}" destId="{B6B0BE8B-60BD-BC40-818B-62C492C10FFB}" srcOrd="0" destOrd="0" presId="urn:microsoft.com/office/officeart/2005/8/layout/radial5"/>
    <dgm:cxn modelId="{81A389D0-B64B-F944-BD64-F8F74F172038}" type="presOf" srcId="{D18018F8-6BBB-C447-98E0-710B68D800F1}" destId="{539287FC-1FD1-224C-9617-1344A5285E5A}" srcOrd="0" destOrd="0" presId="urn:microsoft.com/office/officeart/2005/8/layout/radial5"/>
    <dgm:cxn modelId="{845688DC-4C5E-C247-93C0-4056A3D20100}" type="presOf" srcId="{8A60AC56-C50E-7E48-81D6-530A29F50518}" destId="{588229D5-EB2A-B04E-B2F2-AD7E0234510D}" srcOrd="1" destOrd="0" presId="urn:microsoft.com/office/officeart/2005/8/layout/radial5"/>
    <dgm:cxn modelId="{5C593757-C5EF-CD47-A8A2-B93F36AFF56E}" type="presOf" srcId="{456A71E0-F1DB-6443-90D6-F4060837182F}" destId="{48D03ED4-F139-C346-8C63-335A5F68B7BD}" srcOrd="0" destOrd="0" presId="urn:microsoft.com/office/officeart/2005/8/layout/radial5"/>
    <dgm:cxn modelId="{20640921-3418-E94E-AE71-2A4684F77A35}" srcId="{8A2EF5F6-74AE-5E4D-AF70-1E9AA69D01F0}" destId="{877CA239-2931-D043-88ED-BE23A5C7843C}" srcOrd="2" destOrd="0" parTransId="{861DB324-DE29-0E46-82CF-21F2A728C54B}" sibTransId="{70C6C22E-E35C-5E4A-A8DF-D4D4A7D45AA8}"/>
    <dgm:cxn modelId="{0189CEAD-38DA-4B49-A24D-657CFD4CAD18}" type="presOf" srcId="{456A71E0-F1DB-6443-90D6-F4060837182F}" destId="{FDC916E8-85B7-CF46-92A2-61434B054158}" srcOrd="1" destOrd="0" presId="urn:microsoft.com/office/officeart/2005/8/layout/radial5"/>
    <dgm:cxn modelId="{3386AA6B-E12B-B540-9B26-BE1B4BAB3697}" type="presOf" srcId="{B7AE3435-3C1B-C44A-BF27-9BEEC89A5402}" destId="{D6FABD23-5F45-094C-9B2B-A8B1DEC35F23}" srcOrd="0" destOrd="0" presId="urn:microsoft.com/office/officeart/2005/8/layout/radial5"/>
    <dgm:cxn modelId="{69DC6FC3-85B0-1F49-9F68-F470EFF22744}" type="presOf" srcId="{C8A5650D-1A1C-1C4D-A050-FB2C59AB84EF}" destId="{CC307A1E-F4BC-9544-BBC6-BE14524DDF5B}" srcOrd="0" destOrd="0" presId="urn:microsoft.com/office/officeart/2005/8/layout/radial5"/>
    <dgm:cxn modelId="{32E0BBF0-D686-2E4D-BC65-B63F4AE040B9}" type="presOf" srcId="{DD376E2F-7F0C-6744-9650-9B7ECB6BA05E}" destId="{C2AC4185-72F5-9944-9855-32578F23A86E}" srcOrd="0" destOrd="0" presId="urn:microsoft.com/office/officeart/2005/8/layout/radial5"/>
    <dgm:cxn modelId="{2E7479E5-4529-9848-AEFC-65157BC9A011}" type="presOf" srcId="{D18018F8-6BBB-C447-98E0-710B68D800F1}" destId="{F7FEF29F-E077-0741-A578-F01311478DFE}" srcOrd="1" destOrd="0" presId="urn:microsoft.com/office/officeart/2005/8/layout/radial5"/>
    <dgm:cxn modelId="{EEDCFFE7-366C-7041-B797-25F0686870A7}" srcId="{8A2EF5F6-74AE-5E4D-AF70-1E9AA69D01F0}" destId="{DD376E2F-7F0C-6744-9650-9B7ECB6BA05E}" srcOrd="7" destOrd="0" parTransId="{D18018F8-6BBB-C447-98E0-710B68D800F1}" sibTransId="{E58ECC18-94FF-3B42-A376-C642AF3EC0B9}"/>
    <dgm:cxn modelId="{60F3E4BF-609E-4D44-963F-DA1FF3E4146C}" type="presOf" srcId="{C9E64857-4578-2F4E-8134-A844019B8358}" destId="{8E593EE9-5CA3-F94A-91E6-576C87F10C1A}" srcOrd="0" destOrd="0" presId="urn:microsoft.com/office/officeart/2005/8/layout/radial5"/>
    <dgm:cxn modelId="{1D94CFAB-0E19-FF41-B7D3-B70E55F24B0B}" type="presOf" srcId="{5569BB37-3AC8-8147-A399-2D32A4E02A43}" destId="{1AC6F44B-2BF4-3C4B-8CEB-412979C071A3}" srcOrd="0" destOrd="0" presId="urn:microsoft.com/office/officeart/2005/8/layout/radial5"/>
    <dgm:cxn modelId="{6D53879F-EC7E-A640-9F84-757586741E45}" type="presOf" srcId="{695DD0BD-D13C-754D-875B-7745E8857A16}" destId="{D20725E1-BDE6-0F49-B052-5F96994E8B4D}" srcOrd="0" destOrd="0" presId="urn:microsoft.com/office/officeart/2005/8/layout/radial5"/>
    <dgm:cxn modelId="{FFF39DBD-B688-2A47-B330-03DAB92A4CD6}" srcId="{8A2EF5F6-74AE-5E4D-AF70-1E9AA69D01F0}" destId="{C8A5650D-1A1C-1C4D-A050-FB2C59AB84EF}" srcOrd="3" destOrd="0" parTransId="{8A60AC56-C50E-7E48-81D6-530A29F50518}" sibTransId="{99E43144-F4E5-534C-8DB9-5F3D54A5A9AA}"/>
    <dgm:cxn modelId="{2593E789-47FB-9A4F-ACA0-F697E59C9E45}" type="presOf" srcId="{0B2A083D-0E87-604F-80D8-1015EA425ECB}" destId="{8036C515-C32D-AB4E-91E6-1D3234123859}" srcOrd="1" destOrd="0" presId="urn:microsoft.com/office/officeart/2005/8/layout/radial5"/>
    <dgm:cxn modelId="{C80F8803-6279-BC44-91AA-1AF2F88AC7F5}" type="presOf" srcId="{448E969C-C0BA-EB46-BFE0-D2AEADF8EB8D}" destId="{9D149DC6-430B-F146-84BC-AB8AD799E0B6}" srcOrd="0" destOrd="0" presId="urn:microsoft.com/office/officeart/2005/8/layout/radial5"/>
    <dgm:cxn modelId="{77D6716B-9BD0-554A-84D6-60223DD97840}" type="presOf" srcId="{0B2A083D-0E87-604F-80D8-1015EA425ECB}" destId="{96F128EE-DCBA-A249-9BAA-4E6DDFB8C947}" srcOrd="0" destOrd="0" presId="urn:microsoft.com/office/officeart/2005/8/layout/radial5"/>
    <dgm:cxn modelId="{A6D50566-B0CB-F54C-99CB-08ACDCCB3025}" type="presParOf" srcId="{D6FABD23-5F45-094C-9B2B-A8B1DEC35F23}" destId="{17156DA6-A5BE-D04A-A78B-03F5051BA920}" srcOrd="0" destOrd="0" presId="urn:microsoft.com/office/officeart/2005/8/layout/radial5"/>
    <dgm:cxn modelId="{6693F96E-9885-4D49-AEC3-715FCA4E8573}" type="presParOf" srcId="{D6FABD23-5F45-094C-9B2B-A8B1DEC35F23}" destId="{4D221492-63DC-4F4E-A1DB-3872B1FFFA03}" srcOrd="1" destOrd="0" presId="urn:microsoft.com/office/officeart/2005/8/layout/radial5"/>
    <dgm:cxn modelId="{EF7FCF6A-7AE0-F24B-B0F9-F793310D5701}" type="presParOf" srcId="{4D221492-63DC-4F4E-A1DB-3872B1FFFA03}" destId="{E3D600D9-9143-9B40-B03C-87FF57628360}" srcOrd="0" destOrd="0" presId="urn:microsoft.com/office/officeart/2005/8/layout/radial5"/>
    <dgm:cxn modelId="{5784E41D-7261-9648-ACE4-FC7C545C2591}" type="presParOf" srcId="{D6FABD23-5F45-094C-9B2B-A8B1DEC35F23}" destId="{EBB3D597-8D38-CD44-AA40-59C3427C9F7C}" srcOrd="2" destOrd="0" presId="urn:microsoft.com/office/officeart/2005/8/layout/radial5"/>
    <dgm:cxn modelId="{3A2C666D-C31F-0648-90B1-3CD5AEFBFDA9}" type="presParOf" srcId="{D6FABD23-5F45-094C-9B2B-A8B1DEC35F23}" destId="{EFE73CBB-6512-D74B-9641-29CE374216E3}" srcOrd="3" destOrd="0" presId="urn:microsoft.com/office/officeart/2005/8/layout/radial5"/>
    <dgm:cxn modelId="{E9F783BD-39AB-A74F-A75B-5792744152A0}" type="presParOf" srcId="{EFE73CBB-6512-D74B-9641-29CE374216E3}" destId="{ABF10DA8-DCF0-EC45-BDE3-B65E3872918A}" srcOrd="0" destOrd="0" presId="urn:microsoft.com/office/officeart/2005/8/layout/radial5"/>
    <dgm:cxn modelId="{5A152A19-BB67-5448-85CC-A5DA1D05A3C3}" type="presParOf" srcId="{D6FABD23-5F45-094C-9B2B-A8B1DEC35F23}" destId="{57B5D2D9-C300-0547-8A80-AB8AA56424A6}" srcOrd="4" destOrd="0" presId="urn:microsoft.com/office/officeart/2005/8/layout/radial5"/>
    <dgm:cxn modelId="{CC43A363-5FF6-6844-9695-6F76F2CE22A9}" type="presParOf" srcId="{D6FABD23-5F45-094C-9B2B-A8B1DEC35F23}" destId="{6AD9BA62-8A43-5B41-9923-0826EDA43A8F}" srcOrd="5" destOrd="0" presId="urn:microsoft.com/office/officeart/2005/8/layout/radial5"/>
    <dgm:cxn modelId="{B43AF6E7-4C6A-4745-B908-49BC25A09E1D}" type="presParOf" srcId="{6AD9BA62-8A43-5B41-9923-0826EDA43A8F}" destId="{4CE16D8E-8A82-7B4F-B20F-C057118CF892}" srcOrd="0" destOrd="0" presId="urn:microsoft.com/office/officeart/2005/8/layout/radial5"/>
    <dgm:cxn modelId="{2E8E8423-A409-E346-9467-F295745ADA94}" type="presParOf" srcId="{D6FABD23-5F45-094C-9B2B-A8B1DEC35F23}" destId="{6F39E732-BB19-BB4D-B3CA-030AE9F4C98A}" srcOrd="6" destOrd="0" presId="urn:microsoft.com/office/officeart/2005/8/layout/radial5"/>
    <dgm:cxn modelId="{ACFC8E10-E078-F842-B8D1-53BEB7F25CE1}" type="presParOf" srcId="{D6FABD23-5F45-094C-9B2B-A8B1DEC35F23}" destId="{EC3D70F6-183C-6641-8DB2-0D24613C702E}" srcOrd="7" destOrd="0" presId="urn:microsoft.com/office/officeart/2005/8/layout/radial5"/>
    <dgm:cxn modelId="{E47375A7-3A08-4A40-819A-8CA6B5BBA024}" type="presParOf" srcId="{EC3D70F6-183C-6641-8DB2-0D24613C702E}" destId="{588229D5-EB2A-B04E-B2F2-AD7E0234510D}" srcOrd="0" destOrd="0" presId="urn:microsoft.com/office/officeart/2005/8/layout/radial5"/>
    <dgm:cxn modelId="{DAC8A88D-6708-134D-99BB-FE23D9A623E7}" type="presParOf" srcId="{D6FABD23-5F45-094C-9B2B-A8B1DEC35F23}" destId="{CC307A1E-F4BC-9544-BBC6-BE14524DDF5B}" srcOrd="8" destOrd="0" presId="urn:microsoft.com/office/officeart/2005/8/layout/radial5"/>
    <dgm:cxn modelId="{736E5FA2-0E95-FE4C-BCCE-28484C6F3E5A}" type="presParOf" srcId="{D6FABD23-5F45-094C-9B2B-A8B1DEC35F23}" destId="{48D03ED4-F139-C346-8C63-335A5F68B7BD}" srcOrd="9" destOrd="0" presId="urn:microsoft.com/office/officeart/2005/8/layout/radial5"/>
    <dgm:cxn modelId="{9EA73746-46BD-954D-AEA1-31B02F984982}" type="presParOf" srcId="{48D03ED4-F139-C346-8C63-335A5F68B7BD}" destId="{FDC916E8-85B7-CF46-92A2-61434B054158}" srcOrd="0" destOrd="0" presId="urn:microsoft.com/office/officeart/2005/8/layout/radial5"/>
    <dgm:cxn modelId="{FE3D51F6-46E8-5241-B771-AFB126DFAA65}" type="presParOf" srcId="{D6FABD23-5F45-094C-9B2B-A8B1DEC35F23}" destId="{D20725E1-BDE6-0F49-B052-5F96994E8B4D}" srcOrd="10" destOrd="0" presId="urn:microsoft.com/office/officeart/2005/8/layout/radial5"/>
    <dgm:cxn modelId="{F5B22BCF-1ACC-3940-9BAB-CB3DF2ED0BE6}" type="presParOf" srcId="{D6FABD23-5F45-094C-9B2B-A8B1DEC35F23}" destId="{9D149DC6-430B-F146-84BC-AB8AD799E0B6}" srcOrd="11" destOrd="0" presId="urn:microsoft.com/office/officeart/2005/8/layout/radial5"/>
    <dgm:cxn modelId="{AB3B4643-4F23-024C-862A-F05B69C6CECA}" type="presParOf" srcId="{9D149DC6-430B-F146-84BC-AB8AD799E0B6}" destId="{06AB7135-0F55-934A-A40B-ECC1D8B93635}" srcOrd="0" destOrd="0" presId="urn:microsoft.com/office/officeart/2005/8/layout/radial5"/>
    <dgm:cxn modelId="{1C93959F-F96C-A241-A8D4-522716764F50}" type="presParOf" srcId="{D6FABD23-5F45-094C-9B2B-A8B1DEC35F23}" destId="{7A76661F-4BE1-9E4E-9220-79A36E9C1C33}" srcOrd="12" destOrd="0" presId="urn:microsoft.com/office/officeart/2005/8/layout/radial5"/>
    <dgm:cxn modelId="{DB075157-B92B-DB42-9A2B-876A21D94097}" type="presParOf" srcId="{D6FABD23-5F45-094C-9B2B-A8B1DEC35F23}" destId="{B6B0BE8B-60BD-BC40-818B-62C492C10FFB}" srcOrd="13" destOrd="0" presId="urn:microsoft.com/office/officeart/2005/8/layout/radial5"/>
    <dgm:cxn modelId="{5EAAFEA7-5E14-5C44-BB41-4074EEEE91B0}" type="presParOf" srcId="{B6B0BE8B-60BD-BC40-818B-62C492C10FFB}" destId="{52CF8083-169B-FB4A-9F26-0A5D4C0CF07A}" srcOrd="0" destOrd="0" presId="urn:microsoft.com/office/officeart/2005/8/layout/radial5"/>
    <dgm:cxn modelId="{BC0C4686-92D7-204A-956B-8D95DB39AE7D}" type="presParOf" srcId="{D6FABD23-5F45-094C-9B2B-A8B1DEC35F23}" destId="{8E593EE9-5CA3-F94A-91E6-576C87F10C1A}" srcOrd="14" destOrd="0" presId="urn:microsoft.com/office/officeart/2005/8/layout/radial5"/>
    <dgm:cxn modelId="{6C614EE0-C83D-C044-BEFD-21D33C273850}" type="presParOf" srcId="{D6FABD23-5F45-094C-9B2B-A8B1DEC35F23}" destId="{539287FC-1FD1-224C-9617-1344A5285E5A}" srcOrd="15" destOrd="0" presId="urn:microsoft.com/office/officeart/2005/8/layout/radial5"/>
    <dgm:cxn modelId="{A84426AE-8B38-894D-9E06-A4D9E753554D}" type="presParOf" srcId="{539287FC-1FD1-224C-9617-1344A5285E5A}" destId="{F7FEF29F-E077-0741-A578-F01311478DFE}" srcOrd="0" destOrd="0" presId="urn:microsoft.com/office/officeart/2005/8/layout/radial5"/>
    <dgm:cxn modelId="{75BABD94-2F91-B648-A4EC-93DA00953771}" type="presParOf" srcId="{D6FABD23-5F45-094C-9B2B-A8B1DEC35F23}" destId="{C2AC4185-72F5-9944-9855-32578F23A86E}" srcOrd="16" destOrd="0" presId="urn:microsoft.com/office/officeart/2005/8/layout/radial5"/>
    <dgm:cxn modelId="{8D51444A-65B3-9141-B2BB-374096C91C6E}" type="presParOf" srcId="{D6FABD23-5F45-094C-9B2B-A8B1DEC35F23}" destId="{96F128EE-DCBA-A249-9BAA-4E6DDFB8C947}" srcOrd="17" destOrd="0" presId="urn:microsoft.com/office/officeart/2005/8/layout/radial5"/>
    <dgm:cxn modelId="{5D54E923-12C2-284C-A0FD-CA46E9DC0032}" type="presParOf" srcId="{96F128EE-DCBA-A249-9BAA-4E6DDFB8C947}" destId="{8036C515-C32D-AB4E-91E6-1D3234123859}" srcOrd="0" destOrd="0" presId="urn:microsoft.com/office/officeart/2005/8/layout/radial5"/>
    <dgm:cxn modelId="{2AF2AA17-1A4F-F744-883B-D79910FA9B72}" type="presParOf" srcId="{D6FABD23-5F45-094C-9B2B-A8B1DEC35F23}" destId="{1AC6F44B-2BF4-3C4B-8CEB-412979C071A3}" srcOrd="1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B162A6-22A8-F24E-B043-682AAEF26E72}" type="doc">
      <dgm:prSet loTypeId="urn:microsoft.com/office/officeart/2005/8/layout/cycle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9445A9-1DFD-C24A-A691-3301E2E2CD47}">
      <dgm:prSet phldrT="[Text]"/>
      <dgm:spPr/>
      <dgm:t>
        <a:bodyPr/>
        <a:lstStyle/>
        <a:p>
          <a:r>
            <a:rPr lang="en-US" dirty="0" smtClean="0"/>
            <a:t>Mission and goals (policy frame work)</a:t>
          </a:r>
          <a:endParaRPr lang="en-US" dirty="0"/>
        </a:p>
      </dgm:t>
    </dgm:pt>
    <dgm:pt modelId="{622F5FEF-A1CE-2041-8074-5D48FB0664B8}" type="parTrans" cxnId="{9F3FFB13-6828-B14D-8A28-D4F45BBAF313}">
      <dgm:prSet/>
      <dgm:spPr/>
      <dgm:t>
        <a:bodyPr/>
        <a:lstStyle/>
        <a:p>
          <a:endParaRPr lang="en-US"/>
        </a:p>
      </dgm:t>
    </dgm:pt>
    <dgm:pt modelId="{F33B68C6-4337-5A4B-B51C-366C3170F39E}" type="sibTrans" cxnId="{9F3FFB13-6828-B14D-8A28-D4F45BBAF313}">
      <dgm:prSet/>
      <dgm:spPr/>
      <dgm:t>
        <a:bodyPr/>
        <a:lstStyle/>
        <a:p>
          <a:endParaRPr lang="en-US"/>
        </a:p>
      </dgm:t>
    </dgm:pt>
    <dgm:pt modelId="{426D3724-9703-4446-BD89-59E8D3962115}">
      <dgm:prSet phldrT="[Text]"/>
      <dgm:spPr/>
      <dgm:t>
        <a:bodyPr/>
        <a:lstStyle/>
        <a:p>
          <a:r>
            <a:rPr lang="en-US" dirty="0" smtClean="0"/>
            <a:t>Policy evaluation and review</a:t>
          </a:r>
          <a:endParaRPr lang="en-US" dirty="0"/>
        </a:p>
      </dgm:t>
    </dgm:pt>
    <dgm:pt modelId="{BDDF5757-6340-B746-83E4-F9CB48B7F193}" type="parTrans" cxnId="{74E238F4-8605-8E41-8AEE-595D3FCFC124}">
      <dgm:prSet/>
      <dgm:spPr/>
      <dgm:t>
        <a:bodyPr/>
        <a:lstStyle/>
        <a:p>
          <a:endParaRPr lang="en-US"/>
        </a:p>
      </dgm:t>
    </dgm:pt>
    <dgm:pt modelId="{8910603D-0158-8048-B3F0-4CF79DC4279E}" type="sibTrans" cxnId="{74E238F4-8605-8E41-8AEE-595D3FCFC124}">
      <dgm:prSet/>
      <dgm:spPr/>
      <dgm:t>
        <a:bodyPr/>
        <a:lstStyle/>
        <a:p>
          <a:endParaRPr lang="en-US"/>
        </a:p>
      </dgm:t>
    </dgm:pt>
    <dgm:pt modelId="{0816B4B2-25B0-4C47-BC88-85313BDB3880}">
      <dgm:prSet phldrT="[Text]"/>
      <dgm:spPr/>
      <dgm:t>
        <a:bodyPr/>
        <a:lstStyle/>
        <a:p>
          <a:r>
            <a:rPr lang="en-US" dirty="0" smtClean="0"/>
            <a:t>Recognise problem or issue</a:t>
          </a:r>
          <a:endParaRPr lang="en-US" dirty="0"/>
        </a:p>
      </dgm:t>
    </dgm:pt>
    <dgm:pt modelId="{710209BD-B8C9-4040-85A4-C9019ACEE97E}" type="parTrans" cxnId="{EB409EAE-C62A-634D-A69B-6034E2C4BA17}">
      <dgm:prSet/>
      <dgm:spPr/>
      <dgm:t>
        <a:bodyPr/>
        <a:lstStyle/>
        <a:p>
          <a:endParaRPr lang="en-US"/>
        </a:p>
      </dgm:t>
    </dgm:pt>
    <dgm:pt modelId="{8F7E2676-6FA7-0D4D-ADCD-74136E79C70A}" type="sibTrans" cxnId="{EB409EAE-C62A-634D-A69B-6034E2C4BA17}">
      <dgm:prSet/>
      <dgm:spPr/>
      <dgm:t>
        <a:bodyPr/>
        <a:lstStyle/>
        <a:p>
          <a:endParaRPr lang="en-US"/>
        </a:p>
      </dgm:t>
    </dgm:pt>
    <dgm:pt modelId="{72200F26-134C-8548-B40C-156048CA247F}">
      <dgm:prSet phldrT="[Text]"/>
      <dgm:spPr/>
      <dgm:t>
        <a:bodyPr/>
        <a:lstStyle/>
        <a:p>
          <a:r>
            <a:rPr lang="en-US" dirty="0" smtClean="0"/>
            <a:t>Consultation</a:t>
          </a:r>
          <a:endParaRPr lang="en-US" dirty="0"/>
        </a:p>
      </dgm:t>
    </dgm:pt>
    <dgm:pt modelId="{B62AB78D-EBB5-D647-9227-EB54C039AB2C}" type="parTrans" cxnId="{6F867DC9-0032-DA41-A6CC-D41B419057CA}">
      <dgm:prSet/>
      <dgm:spPr/>
      <dgm:t>
        <a:bodyPr/>
        <a:lstStyle/>
        <a:p>
          <a:endParaRPr lang="en-US"/>
        </a:p>
      </dgm:t>
    </dgm:pt>
    <dgm:pt modelId="{C51F83CF-77E7-7348-97E9-420D8F4C1725}" type="sibTrans" cxnId="{6F867DC9-0032-DA41-A6CC-D41B419057CA}">
      <dgm:prSet/>
      <dgm:spPr/>
      <dgm:t>
        <a:bodyPr/>
        <a:lstStyle/>
        <a:p>
          <a:endParaRPr lang="en-US"/>
        </a:p>
      </dgm:t>
    </dgm:pt>
    <dgm:pt modelId="{746E6E6F-1660-3E49-862A-806DB01BDDC1}">
      <dgm:prSet phldrT="[Text]"/>
      <dgm:spPr/>
      <dgm:t>
        <a:bodyPr/>
        <a:lstStyle/>
        <a:p>
          <a:r>
            <a:rPr lang="en-US" dirty="0" smtClean="0"/>
            <a:t>Formulate policy</a:t>
          </a:r>
          <a:endParaRPr lang="en-US" dirty="0"/>
        </a:p>
      </dgm:t>
    </dgm:pt>
    <dgm:pt modelId="{EDC45ED9-7694-AC41-B0FE-D6437525E311}" type="parTrans" cxnId="{0707F5BD-93FF-C741-9326-F5A7C9164C67}">
      <dgm:prSet/>
      <dgm:spPr/>
      <dgm:t>
        <a:bodyPr/>
        <a:lstStyle/>
        <a:p>
          <a:endParaRPr lang="en-US"/>
        </a:p>
      </dgm:t>
    </dgm:pt>
    <dgm:pt modelId="{F30580E3-313E-1744-950A-1AC43930AE20}" type="sibTrans" cxnId="{0707F5BD-93FF-C741-9326-F5A7C9164C67}">
      <dgm:prSet/>
      <dgm:spPr/>
      <dgm:t>
        <a:bodyPr/>
        <a:lstStyle/>
        <a:p>
          <a:endParaRPr lang="en-US"/>
        </a:p>
      </dgm:t>
    </dgm:pt>
    <dgm:pt modelId="{A7755EFF-599B-974B-9925-948B5A25E472}">
      <dgm:prSet phldrT="[Text]"/>
      <dgm:spPr/>
      <dgm:t>
        <a:bodyPr/>
        <a:lstStyle/>
        <a:p>
          <a:r>
            <a:rPr lang="en-US" dirty="0" smtClean="0"/>
            <a:t>Policy Implementation</a:t>
          </a:r>
          <a:endParaRPr lang="en-US" dirty="0"/>
        </a:p>
      </dgm:t>
    </dgm:pt>
    <dgm:pt modelId="{6C1CA7A1-DA39-6841-BEB1-8F8B2DB74B8D}" type="parTrans" cxnId="{4027824F-A08E-AA46-A6ED-D162F2C16BDB}">
      <dgm:prSet/>
      <dgm:spPr/>
      <dgm:t>
        <a:bodyPr/>
        <a:lstStyle/>
        <a:p>
          <a:endParaRPr lang="en-US"/>
        </a:p>
      </dgm:t>
    </dgm:pt>
    <dgm:pt modelId="{42A13DB9-F0F8-534D-A23D-A56DB8028A08}" type="sibTrans" cxnId="{4027824F-A08E-AA46-A6ED-D162F2C16BDB}">
      <dgm:prSet/>
      <dgm:spPr/>
      <dgm:t>
        <a:bodyPr/>
        <a:lstStyle/>
        <a:p>
          <a:endParaRPr lang="en-US"/>
        </a:p>
      </dgm:t>
    </dgm:pt>
    <dgm:pt modelId="{02D01AC5-2565-8C49-B27F-F7C0F658037F}" type="pres">
      <dgm:prSet presAssocID="{82B162A6-22A8-F24E-B043-682AAEF26E72}" presName="Name0" presStyleCnt="0">
        <dgm:presLayoutVars>
          <dgm:dir/>
          <dgm:resizeHandles val="exact"/>
        </dgm:presLayoutVars>
      </dgm:prSet>
      <dgm:spPr/>
    </dgm:pt>
    <dgm:pt modelId="{15CE2269-D376-2B4F-8CB2-588ABC06653C}" type="pres">
      <dgm:prSet presAssocID="{82B162A6-22A8-F24E-B043-682AAEF26E72}" presName="cycle" presStyleCnt="0"/>
      <dgm:spPr/>
    </dgm:pt>
    <dgm:pt modelId="{2C1B5073-332C-A144-BD33-5CEA1370E294}" type="pres">
      <dgm:prSet presAssocID="{F49445A9-1DFD-C24A-A691-3301E2E2CD47}" presName="nodeFirs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396D2F-1316-364C-B953-5C4FA3303F34}" type="pres">
      <dgm:prSet presAssocID="{F33B68C6-4337-5A4B-B51C-366C3170F39E}" presName="sibTransFirstNode" presStyleLbl="bgShp" presStyleIdx="0" presStyleCnt="1"/>
      <dgm:spPr/>
    </dgm:pt>
    <dgm:pt modelId="{49DFE5BF-B4CB-BD4E-90CB-AD7855AB58CD}" type="pres">
      <dgm:prSet presAssocID="{72200F26-134C-8548-B40C-156048CA247F}" presName="nodeFollowingNodes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7BE9AB-8F76-464E-ABEB-A318D846EC9A}" type="pres">
      <dgm:prSet presAssocID="{746E6E6F-1660-3E49-862A-806DB01BDDC1}" presName="nodeFollowingNodes" presStyleLbl="node1" presStyleIdx="2" presStyleCnt="6">
        <dgm:presLayoutVars>
          <dgm:bulletEnabled val="1"/>
        </dgm:presLayoutVars>
      </dgm:prSet>
      <dgm:spPr/>
    </dgm:pt>
    <dgm:pt modelId="{873FDFD4-1F3B-6D4D-92A6-4DB5E3BF3A4B}" type="pres">
      <dgm:prSet presAssocID="{A7755EFF-599B-974B-9925-948B5A25E472}" presName="nodeFollowingNodes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7C4C46-E40C-444F-8E03-67F43E193E4B}" type="pres">
      <dgm:prSet presAssocID="{426D3724-9703-4446-BD89-59E8D3962115}" presName="nodeFollowingNodes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24A6FB-1867-6340-B5DC-5E6F3F7FF4E7}" type="pres">
      <dgm:prSet presAssocID="{0816B4B2-25B0-4C47-BC88-85313BDB3880}" presName="nodeFollowingNodes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B409EAE-C62A-634D-A69B-6034E2C4BA17}" srcId="{82B162A6-22A8-F24E-B043-682AAEF26E72}" destId="{0816B4B2-25B0-4C47-BC88-85313BDB3880}" srcOrd="5" destOrd="0" parTransId="{710209BD-B8C9-4040-85A4-C9019ACEE97E}" sibTransId="{8F7E2676-6FA7-0D4D-ADCD-74136E79C70A}"/>
    <dgm:cxn modelId="{B64F0233-4EE3-3540-93C4-0A340BBFB80E}" type="presOf" srcId="{0816B4B2-25B0-4C47-BC88-85313BDB3880}" destId="{3E24A6FB-1867-6340-B5DC-5E6F3F7FF4E7}" srcOrd="0" destOrd="0" presId="urn:microsoft.com/office/officeart/2005/8/layout/cycle3"/>
    <dgm:cxn modelId="{4027824F-A08E-AA46-A6ED-D162F2C16BDB}" srcId="{82B162A6-22A8-F24E-B043-682AAEF26E72}" destId="{A7755EFF-599B-974B-9925-948B5A25E472}" srcOrd="3" destOrd="0" parTransId="{6C1CA7A1-DA39-6841-BEB1-8F8B2DB74B8D}" sibTransId="{42A13DB9-F0F8-534D-A23D-A56DB8028A08}"/>
    <dgm:cxn modelId="{0707F5BD-93FF-C741-9326-F5A7C9164C67}" srcId="{82B162A6-22A8-F24E-B043-682AAEF26E72}" destId="{746E6E6F-1660-3E49-862A-806DB01BDDC1}" srcOrd="2" destOrd="0" parTransId="{EDC45ED9-7694-AC41-B0FE-D6437525E311}" sibTransId="{F30580E3-313E-1744-950A-1AC43930AE20}"/>
    <dgm:cxn modelId="{BBCDE417-68A8-304F-A1FC-68ED96B22449}" type="presOf" srcId="{A7755EFF-599B-974B-9925-948B5A25E472}" destId="{873FDFD4-1F3B-6D4D-92A6-4DB5E3BF3A4B}" srcOrd="0" destOrd="0" presId="urn:microsoft.com/office/officeart/2005/8/layout/cycle3"/>
    <dgm:cxn modelId="{9F3FFB13-6828-B14D-8A28-D4F45BBAF313}" srcId="{82B162A6-22A8-F24E-B043-682AAEF26E72}" destId="{F49445A9-1DFD-C24A-A691-3301E2E2CD47}" srcOrd="0" destOrd="0" parTransId="{622F5FEF-A1CE-2041-8074-5D48FB0664B8}" sibTransId="{F33B68C6-4337-5A4B-B51C-366C3170F39E}"/>
    <dgm:cxn modelId="{6F867DC9-0032-DA41-A6CC-D41B419057CA}" srcId="{82B162A6-22A8-F24E-B043-682AAEF26E72}" destId="{72200F26-134C-8548-B40C-156048CA247F}" srcOrd="1" destOrd="0" parTransId="{B62AB78D-EBB5-D647-9227-EB54C039AB2C}" sibTransId="{C51F83CF-77E7-7348-97E9-420D8F4C1725}"/>
    <dgm:cxn modelId="{74E238F4-8605-8E41-8AEE-595D3FCFC124}" srcId="{82B162A6-22A8-F24E-B043-682AAEF26E72}" destId="{426D3724-9703-4446-BD89-59E8D3962115}" srcOrd="4" destOrd="0" parTransId="{BDDF5757-6340-B746-83E4-F9CB48B7F193}" sibTransId="{8910603D-0158-8048-B3F0-4CF79DC4279E}"/>
    <dgm:cxn modelId="{A0D47E7C-5227-BB4F-813A-F09A9DC40753}" type="presOf" srcId="{F33B68C6-4337-5A4B-B51C-366C3170F39E}" destId="{65396D2F-1316-364C-B953-5C4FA3303F34}" srcOrd="0" destOrd="0" presId="urn:microsoft.com/office/officeart/2005/8/layout/cycle3"/>
    <dgm:cxn modelId="{A036188F-ACF9-5B4D-B1E5-4DD00A1A64C8}" type="presOf" srcId="{426D3724-9703-4446-BD89-59E8D3962115}" destId="{B27C4C46-E40C-444F-8E03-67F43E193E4B}" srcOrd="0" destOrd="0" presId="urn:microsoft.com/office/officeart/2005/8/layout/cycle3"/>
    <dgm:cxn modelId="{282D52D9-45EF-A94C-A80F-5D66C9774532}" type="presOf" srcId="{82B162A6-22A8-F24E-B043-682AAEF26E72}" destId="{02D01AC5-2565-8C49-B27F-F7C0F658037F}" srcOrd="0" destOrd="0" presId="urn:microsoft.com/office/officeart/2005/8/layout/cycle3"/>
    <dgm:cxn modelId="{846ED11B-FD8F-D24A-ABC3-42B6D85F5EF0}" type="presOf" srcId="{F49445A9-1DFD-C24A-A691-3301E2E2CD47}" destId="{2C1B5073-332C-A144-BD33-5CEA1370E294}" srcOrd="0" destOrd="0" presId="urn:microsoft.com/office/officeart/2005/8/layout/cycle3"/>
    <dgm:cxn modelId="{EFA6BBCF-10A9-5E4D-9DE9-33CD9F5311BF}" type="presOf" srcId="{746E6E6F-1660-3E49-862A-806DB01BDDC1}" destId="{427BE9AB-8F76-464E-ABEB-A318D846EC9A}" srcOrd="0" destOrd="0" presId="urn:microsoft.com/office/officeart/2005/8/layout/cycle3"/>
    <dgm:cxn modelId="{9989498D-B776-914D-93E0-FC5C92F29ECF}" type="presOf" srcId="{72200F26-134C-8548-B40C-156048CA247F}" destId="{49DFE5BF-B4CB-BD4E-90CB-AD7855AB58CD}" srcOrd="0" destOrd="0" presId="urn:microsoft.com/office/officeart/2005/8/layout/cycle3"/>
    <dgm:cxn modelId="{3C85DBF3-670F-3A46-9E80-85A471AB440A}" type="presParOf" srcId="{02D01AC5-2565-8C49-B27F-F7C0F658037F}" destId="{15CE2269-D376-2B4F-8CB2-588ABC06653C}" srcOrd="0" destOrd="0" presId="urn:microsoft.com/office/officeart/2005/8/layout/cycle3"/>
    <dgm:cxn modelId="{F565FAD7-BAFA-254B-A36D-E072E0D6340F}" type="presParOf" srcId="{15CE2269-D376-2B4F-8CB2-588ABC06653C}" destId="{2C1B5073-332C-A144-BD33-5CEA1370E294}" srcOrd="0" destOrd="0" presId="urn:microsoft.com/office/officeart/2005/8/layout/cycle3"/>
    <dgm:cxn modelId="{6D6DE96D-A148-DF42-AA65-AE172A48CEF8}" type="presParOf" srcId="{15CE2269-D376-2B4F-8CB2-588ABC06653C}" destId="{65396D2F-1316-364C-B953-5C4FA3303F34}" srcOrd="1" destOrd="0" presId="urn:microsoft.com/office/officeart/2005/8/layout/cycle3"/>
    <dgm:cxn modelId="{31ED4AD1-CAB1-E542-9DE9-D34E7407B697}" type="presParOf" srcId="{15CE2269-D376-2B4F-8CB2-588ABC06653C}" destId="{49DFE5BF-B4CB-BD4E-90CB-AD7855AB58CD}" srcOrd="2" destOrd="0" presId="urn:microsoft.com/office/officeart/2005/8/layout/cycle3"/>
    <dgm:cxn modelId="{0D06C6F0-8290-1345-96C2-BAC595F69A7A}" type="presParOf" srcId="{15CE2269-D376-2B4F-8CB2-588ABC06653C}" destId="{427BE9AB-8F76-464E-ABEB-A318D846EC9A}" srcOrd="3" destOrd="0" presId="urn:microsoft.com/office/officeart/2005/8/layout/cycle3"/>
    <dgm:cxn modelId="{11A4108E-6A27-E84B-A8E2-14987D72085A}" type="presParOf" srcId="{15CE2269-D376-2B4F-8CB2-588ABC06653C}" destId="{873FDFD4-1F3B-6D4D-92A6-4DB5E3BF3A4B}" srcOrd="4" destOrd="0" presId="urn:microsoft.com/office/officeart/2005/8/layout/cycle3"/>
    <dgm:cxn modelId="{E4E9BE6B-8AE9-E646-9107-BE4D21BC7191}" type="presParOf" srcId="{15CE2269-D376-2B4F-8CB2-588ABC06653C}" destId="{B27C4C46-E40C-444F-8E03-67F43E193E4B}" srcOrd="5" destOrd="0" presId="urn:microsoft.com/office/officeart/2005/8/layout/cycle3"/>
    <dgm:cxn modelId="{EA1E5140-E37F-774F-9F01-9B3F203F1CF8}" type="presParOf" srcId="{15CE2269-D376-2B4F-8CB2-588ABC06653C}" destId="{3E24A6FB-1867-6340-B5DC-5E6F3F7FF4E7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156DA6-A5BE-D04A-A78B-03F5051BA920}">
      <dsp:nvSpPr>
        <dsp:cNvPr id="0" name=""/>
        <dsp:cNvSpPr/>
      </dsp:nvSpPr>
      <dsp:spPr>
        <a:xfrm>
          <a:off x="4498319" y="1838898"/>
          <a:ext cx="1171331" cy="115168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Policy Development</a:t>
          </a:r>
          <a:endParaRPr lang="en-US" sz="1050" kern="1200" dirty="0"/>
        </a:p>
      </dsp:txBody>
      <dsp:txXfrm>
        <a:off x="4669856" y="2007558"/>
        <a:ext cx="828257" cy="814365"/>
      </dsp:txXfrm>
    </dsp:sp>
    <dsp:sp modelId="{4D221492-63DC-4F4E-A1DB-3872B1FFFA03}">
      <dsp:nvSpPr>
        <dsp:cNvPr id="0" name=""/>
        <dsp:cNvSpPr/>
      </dsp:nvSpPr>
      <dsp:spPr>
        <a:xfrm rot="16200000">
          <a:off x="4900408" y="1289381"/>
          <a:ext cx="367153" cy="4270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4955481" y="1429869"/>
        <a:ext cx="257007" cy="256244"/>
      </dsp:txXfrm>
    </dsp:sp>
    <dsp:sp modelId="{EBB3D597-8D38-CD44-AA40-59C3427C9F7C}">
      <dsp:nvSpPr>
        <dsp:cNvPr id="0" name=""/>
        <dsp:cNvSpPr/>
      </dsp:nvSpPr>
      <dsp:spPr>
        <a:xfrm>
          <a:off x="4431234" y="-137449"/>
          <a:ext cx="1305501" cy="12836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Ensure continuity</a:t>
          </a:r>
          <a:endParaRPr lang="en-US" sz="1050" kern="1200" dirty="0"/>
        </a:p>
      </dsp:txBody>
      <dsp:txXfrm>
        <a:off x="4622420" y="50531"/>
        <a:ext cx="923129" cy="907645"/>
      </dsp:txXfrm>
    </dsp:sp>
    <dsp:sp modelId="{EFE73CBB-6512-D74B-9641-29CE374216E3}">
      <dsp:nvSpPr>
        <dsp:cNvPr id="0" name=""/>
        <dsp:cNvSpPr/>
      </dsp:nvSpPr>
      <dsp:spPr>
        <a:xfrm rot="18600000">
          <a:off x="5488691" y="1502785"/>
          <a:ext cx="362672" cy="4270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5508124" y="1629874"/>
        <a:ext cx="253870" cy="256244"/>
      </dsp:txXfrm>
    </dsp:sp>
    <dsp:sp modelId="{57B5D2D9-C300-0547-8A80-AB8AA56424A6}">
      <dsp:nvSpPr>
        <dsp:cNvPr id="0" name=""/>
        <dsp:cNvSpPr/>
      </dsp:nvSpPr>
      <dsp:spPr>
        <a:xfrm>
          <a:off x="5659208" y="309496"/>
          <a:ext cx="1305501" cy="12836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Fairness and equity</a:t>
          </a:r>
          <a:endParaRPr lang="en-US" sz="1050" kern="1200" dirty="0"/>
        </a:p>
      </dsp:txBody>
      <dsp:txXfrm>
        <a:off x="5850394" y="497476"/>
        <a:ext cx="923129" cy="907645"/>
      </dsp:txXfrm>
    </dsp:sp>
    <dsp:sp modelId="{6AD9BA62-8A43-5B41-9923-0826EDA43A8F}">
      <dsp:nvSpPr>
        <dsp:cNvPr id="0" name=""/>
        <dsp:cNvSpPr/>
      </dsp:nvSpPr>
      <dsp:spPr>
        <a:xfrm rot="21000000">
          <a:off x="5803473" y="2042910"/>
          <a:ext cx="356485" cy="4270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5804285" y="2137610"/>
        <a:ext cx="249540" cy="256244"/>
      </dsp:txXfrm>
    </dsp:sp>
    <dsp:sp modelId="{6F39E732-BB19-BB4D-B3CA-030AE9F4C98A}">
      <dsp:nvSpPr>
        <dsp:cNvPr id="0" name=""/>
        <dsp:cNvSpPr/>
      </dsp:nvSpPr>
      <dsp:spPr>
        <a:xfrm>
          <a:off x="6312599" y="1441203"/>
          <a:ext cx="1305501" cy="12836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Clarify values and beliefs</a:t>
          </a:r>
          <a:endParaRPr lang="en-US" sz="1050" kern="1200" dirty="0"/>
        </a:p>
      </dsp:txBody>
      <dsp:txXfrm>
        <a:off x="6503785" y="1629183"/>
        <a:ext cx="923129" cy="907645"/>
      </dsp:txXfrm>
    </dsp:sp>
    <dsp:sp modelId="{EC3D70F6-183C-6641-8DB2-0D24613C702E}">
      <dsp:nvSpPr>
        <dsp:cNvPr id="0" name=""/>
        <dsp:cNvSpPr/>
      </dsp:nvSpPr>
      <dsp:spPr>
        <a:xfrm rot="1800000">
          <a:off x="5694010" y="2657022"/>
          <a:ext cx="358949" cy="4270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5701224" y="2715516"/>
        <a:ext cx="251264" cy="256244"/>
      </dsp:txXfrm>
    </dsp:sp>
    <dsp:sp modelId="{CC307A1E-F4BC-9544-BBC6-BE14524DDF5B}">
      <dsp:nvSpPr>
        <dsp:cNvPr id="0" name=""/>
        <dsp:cNvSpPr/>
      </dsp:nvSpPr>
      <dsp:spPr>
        <a:xfrm>
          <a:off x="6085679" y="2728133"/>
          <a:ext cx="1305501" cy="12836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Communicate expectations</a:t>
          </a:r>
          <a:endParaRPr lang="en-US" sz="1050" kern="1200" dirty="0"/>
        </a:p>
      </dsp:txBody>
      <dsp:txXfrm>
        <a:off x="6276865" y="2916113"/>
        <a:ext cx="923129" cy="907645"/>
      </dsp:txXfrm>
    </dsp:sp>
    <dsp:sp modelId="{48D03ED4-F139-C346-8C63-335A5F68B7BD}">
      <dsp:nvSpPr>
        <dsp:cNvPr id="0" name=""/>
        <dsp:cNvSpPr/>
      </dsp:nvSpPr>
      <dsp:spPr>
        <a:xfrm rot="4200000">
          <a:off x="5212890" y="3058010"/>
          <a:ext cx="365894" cy="4270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5249003" y="3091851"/>
        <a:ext cx="256126" cy="256244"/>
      </dsp:txXfrm>
    </dsp:sp>
    <dsp:sp modelId="{D20725E1-BDE6-0F49-B052-5F96994E8B4D}">
      <dsp:nvSpPr>
        <dsp:cNvPr id="0" name=""/>
        <dsp:cNvSpPr/>
      </dsp:nvSpPr>
      <dsp:spPr>
        <a:xfrm>
          <a:off x="5084625" y="3568116"/>
          <a:ext cx="1305501" cy="12836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Specify standards</a:t>
          </a:r>
          <a:endParaRPr lang="en-US" sz="1050" kern="1200" dirty="0"/>
        </a:p>
      </dsp:txBody>
      <dsp:txXfrm>
        <a:off x="5275811" y="3756096"/>
        <a:ext cx="923129" cy="907645"/>
      </dsp:txXfrm>
    </dsp:sp>
    <dsp:sp modelId="{9D149DC6-430B-F146-84BC-AB8AD799E0B6}">
      <dsp:nvSpPr>
        <dsp:cNvPr id="0" name=""/>
        <dsp:cNvSpPr/>
      </dsp:nvSpPr>
      <dsp:spPr>
        <a:xfrm rot="6600000">
          <a:off x="4589186" y="3058010"/>
          <a:ext cx="365894" cy="4270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10800000">
        <a:off x="4662841" y="3091851"/>
        <a:ext cx="256126" cy="256244"/>
      </dsp:txXfrm>
    </dsp:sp>
    <dsp:sp modelId="{7A76661F-4BE1-9E4E-9220-79A36E9C1C33}">
      <dsp:nvSpPr>
        <dsp:cNvPr id="0" name=""/>
        <dsp:cNvSpPr/>
      </dsp:nvSpPr>
      <dsp:spPr>
        <a:xfrm>
          <a:off x="3777843" y="3568116"/>
          <a:ext cx="1305501" cy="12836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State rules</a:t>
          </a:r>
          <a:endParaRPr lang="en-US" sz="1050" kern="1200" dirty="0"/>
        </a:p>
      </dsp:txBody>
      <dsp:txXfrm>
        <a:off x="3969029" y="3756096"/>
        <a:ext cx="923129" cy="907645"/>
      </dsp:txXfrm>
    </dsp:sp>
    <dsp:sp modelId="{B6B0BE8B-60BD-BC40-818B-62C492C10FFB}">
      <dsp:nvSpPr>
        <dsp:cNvPr id="0" name=""/>
        <dsp:cNvSpPr/>
      </dsp:nvSpPr>
      <dsp:spPr>
        <a:xfrm rot="9000000">
          <a:off x="4115010" y="2657022"/>
          <a:ext cx="358949" cy="4270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10800000">
        <a:off x="4215481" y="2715516"/>
        <a:ext cx="251264" cy="256244"/>
      </dsp:txXfrm>
    </dsp:sp>
    <dsp:sp modelId="{8E593EE9-5CA3-F94A-91E6-576C87F10C1A}">
      <dsp:nvSpPr>
        <dsp:cNvPr id="0" name=""/>
        <dsp:cNvSpPr/>
      </dsp:nvSpPr>
      <dsp:spPr>
        <a:xfrm>
          <a:off x="2776789" y="2728133"/>
          <a:ext cx="1305501" cy="12836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Improve risk management</a:t>
          </a:r>
          <a:endParaRPr lang="en-US" sz="1050" kern="1200" dirty="0"/>
        </a:p>
      </dsp:txBody>
      <dsp:txXfrm>
        <a:off x="2967975" y="2916113"/>
        <a:ext cx="923129" cy="907645"/>
      </dsp:txXfrm>
    </dsp:sp>
    <dsp:sp modelId="{539287FC-1FD1-224C-9617-1344A5285E5A}">
      <dsp:nvSpPr>
        <dsp:cNvPr id="0" name=""/>
        <dsp:cNvSpPr/>
      </dsp:nvSpPr>
      <dsp:spPr>
        <a:xfrm rot="11400000">
          <a:off x="4008012" y="2042910"/>
          <a:ext cx="356485" cy="4270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10800000">
        <a:off x="4114145" y="2137610"/>
        <a:ext cx="249540" cy="256244"/>
      </dsp:txXfrm>
    </dsp:sp>
    <dsp:sp modelId="{C2AC4185-72F5-9944-9855-32578F23A86E}">
      <dsp:nvSpPr>
        <dsp:cNvPr id="0" name=""/>
        <dsp:cNvSpPr/>
      </dsp:nvSpPr>
      <dsp:spPr>
        <a:xfrm>
          <a:off x="2549869" y="1441203"/>
          <a:ext cx="1305501" cy="12836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Reduce Liability</a:t>
          </a:r>
          <a:endParaRPr lang="en-US" sz="1050" kern="1200" dirty="0"/>
        </a:p>
      </dsp:txBody>
      <dsp:txXfrm>
        <a:off x="2741055" y="1629183"/>
        <a:ext cx="923129" cy="907645"/>
      </dsp:txXfrm>
    </dsp:sp>
    <dsp:sp modelId="{96F128EE-DCBA-A249-9BAA-4E6DDFB8C947}">
      <dsp:nvSpPr>
        <dsp:cNvPr id="0" name=""/>
        <dsp:cNvSpPr/>
      </dsp:nvSpPr>
      <dsp:spPr>
        <a:xfrm rot="13800000">
          <a:off x="4316606" y="1502785"/>
          <a:ext cx="362672" cy="4270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10800000">
        <a:off x="4405975" y="1629874"/>
        <a:ext cx="253870" cy="256244"/>
      </dsp:txXfrm>
    </dsp:sp>
    <dsp:sp modelId="{1AC6F44B-2BF4-3C4B-8CEB-412979C071A3}">
      <dsp:nvSpPr>
        <dsp:cNvPr id="0" name=""/>
        <dsp:cNvSpPr/>
      </dsp:nvSpPr>
      <dsp:spPr>
        <a:xfrm>
          <a:off x="3203260" y="309496"/>
          <a:ext cx="1305501" cy="12836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Good personnel management</a:t>
          </a:r>
          <a:endParaRPr lang="en-US" sz="1050" kern="1200" dirty="0"/>
        </a:p>
      </dsp:txBody>
      <dsp:txXfrm>
        <a:off x="3394446" y="497476"/>
        <a:ext cx="923129" cy="9076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396D2F-1316-364C-B953-5C4FA3303F34}">
      <dsp:nvSpPr>
        <dsp:cNvPr id="0" name=""/>
        <dsp:cNvSpPr/>
      </dsp:nvSpPr>
      <dsp:spPr>
        <a:xfrm>
          <a:off x="2864802" y="-3238"/>
          <a:ext cx="4650029" cy="4650029"/>
        </a:xfrm>
        <a:prstGeom prst="circularArrow">
          <a:avLst>
            <a:gd name="adj1" fmla="val 5274"/>
            <a:gd name="adj2" fmla="val 312630"/>
            <a:gd name="adj3" fmla="val 14204441"/>
            <a:gd name="adj4" fmla="val 17140895"/>
            <a:gd name="adj5" fmla="val 547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C1B5073-332C-A144-BD33-5CEA1370E294}">
      <dsp:nvSpPr>
        <dsp:cNvPr id="0" name=""/>
        <dsp:cNvSpPr/>
      </dsp:nvSpPr>
      <dsp:spPr>
        <a:xfrm>
          <a:off x="4294016" y="2130"/>
          <a:ext cx="1791601" cy="895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Mission and goals (policy frame work)</a:t>
          </a:r>
          <a:endParaRPr lang="en-US" sz="1600" kern="1200" dirty="0"/>
        </a:p>
      </dsp:txBody>
      <dsp:txXfrm>
        <a:off x="4337745" y="45859"/>
        <a:ext cx="1704143" cy="808342"/>
      </dsp:txXfrm>
    </dsp:sp>
    <dsp:sp modelId="{49DFE5BF-B4CB-BD4E-90CB-AD7855AB58CD}">
      <dsp:nvSpPr>
        <dsp:cNvPr id="0" name=""/>
        <dsp:cNvSpPr/>
      </dsp:nvSpPr>
      <dsp:spPr>
        <a:xfrm>
          <a:off x="5927705" y="945341"/>
          <a:ext cx="1791601" cy="895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Consultation</a:t>
          </a:r>
          <a:endParaRPr lang="en-US" sz="1600" kern="1200" dirty="0"/>
        </a:p>
      </dsp:txBody>
      <dsp:txXfrm>
        <a:off x="5971434" y="989070"/>
        <a:ext cx="1704143" cy="808342"/>
      </dsp:txXfrm>
    </dsp:sp>
    <dsp:sp modelId="{427BE9AB-8F76-464E-ABEB-A318D846EC9A}">
      <dsp:nvSpPr>
        <dsp:cNvPr id="0" name=""/>
        <dsp:cNvSpPr/>
      </dsp:nvSpPr>
      <dsp:spPr>
        <a:xfrm>
          <a:off x="5927705" y="2831762"/>
          <a:ext cx="1791601" cy="895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Formulate policy</a:t>
          </a:r>
          <a:endParaRPr lang="en-US" sz="1600" kern="1200" dirty="0"/>
        </a:p>
      </dsp:txBody>
      <dsp:txXfrm>
        <a:off x="5971434" y="2875491"/>
        <a:ext cx="1704143" cy="808342"/>
      </dsp:txXfrm>
    </dsp:sp>
    <dsp:sp modelId="{873FDFD4-1F3B-6D4D-92A6-4DB5E3BF3A4B}">
      <dsp:nvSpPr>
        <dsp:cNvPr id="0" name=""/>
        <dsp:cNvSpPr/>
      </dsp:nvSpPr>
      <dsp:spPr>
        <a:xfrm>
          <a:off x="4294016" y="3774973"/>
          <a:ext cx="1791601" cy="895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Policy Implementation</a:t>
          </a:r>
          <a:endParaRPr lang="en-US" sz="1600" kern="1200" dirty="0"/>
        </a:p>
      </dsp:txBody>
      <dsp:txXfrm>
        <a:off x="4337745" y="3818702"/>
        <a:ext cx="1704143" cy="808342"/>
      </dsp:txXfrm>
    </dsp:sp>
    <dsp:sp modelId="{B27C4C46-E40C-444F-8E03-67F43E193E4B}">
      <dsp:nvSpPr>
        <dsp:cNvPr id="0" name=""/>
        <dsp:cNvSpPr/>
      </dsp:nvSpPr>
      <dsp:spPr>
        <a:xfrm>
          <a:off x="2660326" y="2831762"/>
          <a:ext cx="1791601" cy="895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Policy evaluation and review</a:t>
          </a:r>
          <a:endParaRPr lang="en-US" sz="1600" kern="1200" dirty="0"/>
        </a:p>
      </dsp:txBody>
      <dsp:txXfrm>
        <a:off x="2704055" y="2875491"/>
        <a:ext cx="1704143" cy="808342"/>
      </dsp:txXfrm>
    </dsp:sp>
    <dsp:sp modelId="{3E24A6FB-1867-6340-B5DC-5E6F3F7FF4E7}">
      <dsp:nvSpPr>
        <dsp:cNvPr id="0" name=""/>
        <dsp:cNvSpPr/>
      </dsp:nvSpPr>
      <dsp:spPr>
        <a:xfrm>
          <a:off x="2660326" y="945341"/>
          <a:ext cx="1791601" cy="895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Recognise problem or issue</a:t>
          </a:r>
          <a:endParaRPr lang="en-US" sz="1600" kern="1200" dirty="0"/>
        </a:p>
      </dsp:txBody>
      <dsp:txXfrm>
        <a:off x="2704055" y="989070"/>
        <a:ext cx="1704143" cy="8083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475016"/>
            <a:ext cx="10515600" cy="1889125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5500" baseline="0">
                <a:solidFill>
                  <a:schemeClr val="bg1"/>
                </a:solidFill>
                <a:latin typeface="+mj-lt"/>
              </a:defRPr>
            </a:lvl1pPr>
            <a:lvl2pPr marL="457189" indent="0">
              <a:buNone/>
              <a:defRPr/>
            </a:lvl2pPr>
          </a:lstStyle>
          <a:p>
            <a:pPr lvl="0"/>
            <a:r>
              <a:rPr lang="en-US" dirty="0" smtClean="0"/>
              <a:t>PRESENTATION HEADING MYRIAD BOLD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56648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 and content fi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33015" y="987425"/>
            <a:ext cx="6172200" cy="45153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Picture</a:t>
            </a:r>
            <a:endParaRPr lang="en-AU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423151" y="2057400"/>
            <a:ext cx="3932767" cy="34453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6E6E6E"/>
                </a:solidFill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Body copy Myriad Light – Tennis Grey</a:t>
            </a:r>
            <a:endParaRPr lang="en-AU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7421032" y="987425"/>
            <a:ext cx="3934886" cy="1069974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725878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losing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658133"/>
            <a:ext cx="10515600" cy="778783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5500">
                <a:solidFill>
                  <a:schemeClr val="bg1"/>
                </a:solidFill>
                <a:latin typeface="+mj-lt"/>
              </a:defRPr>
            </a:lvl1pPr>
            <a:lvl2pPr marL="457189" indent="0">
              <a:buNone/>
              <a:defRPr/>
            </a:lvl2pPr>
          </a:lstStyle>
          <a:p>
            <a:pPr lvl="0"/>
            <a:r>
              <a:rPr lang="en-US" dirty="0" smtClean="0"/>
              <a:t>HEADING MYRIAD BOLD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17193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losing slide withou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8820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475016"/>
            <a:ext cx="10515600" cy="1889125"/>
          </a:xfrm>
          <a:prstGeom prst="rect">
            <a:avLst/>
          </a:prstGeom>
        </p:spPr>
        <p:txBody>
          <a:bodyPr anchor="b"/>
          <a:lstStyle>
            <a:lvl1pPr algn="ctr">
              <a:defRPr sz="5500" baseline="0">
                <a:solidFill>
                  <a:schemeClr val="tx1"/>
                </a:solidFill>
                <a:latin typeface="+mj-lt"/>
              </a:defRPr>
            </a:lvl1pPr>
            <a:lvl2pPr marL="457189" indent="0">
              <a:buNone/>
              <a:defRPr/>
            </a:lvl2pPr>
          </a:lstStyle>
          <a:p>
            <a:pPr lvl="0"/>
            <a:r>
              <a:rPr lang="en-US" dirty="0" smtClean="0"/>
              <a:t>SECTION HEADING </a:t>
            </a:r>
          </a:p>
          <a:p>
            <a:pPr lvl="0"/>
            <a:r>
              <a:rPr lang="en-US" dirty="0" smtClean="0"/>
              <a:t>MYRIAD BOLD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94452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divider slide with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865414"/>
            <a:ext cx="10515600" cy="1836967"/>
          </a:xfrm>
          <a:prstGeom prst="rect">
            <a:avLst/>
          </a:prstGeom>
        </p:spPr>
        <p:txBody>
          <a:bodyPr anchor="b"/>
          <a:lstStyle>
            <a:lvl1pPr algn="ctr">
              <a:defRPr sz="5500">
                <a:solidFill>
                  <a:schemeClr val="tx1"/>
                </a:solidFill>
                <a:latin typeface="+mj-lt"/>
              </a:defRPr>
            </a:lvl1pPr>
            <a:lvl2pPr marL="457189" indent="0">
              <a:buNone/>
              <a:defRPr/>
            </a:lvl2pPr>
          </a:lstStyle>
          <a:p>
            <a:pPr lvl="0"/>
            <a:r>
              <a:rPr lang="en-US" dirty="0" smtClean="0"/>
              <a:t>SECTION HEADING </a:t>
            </a:r>
          </a:p>
          <a:p>
            <a:pPr lvl="0"/>
            <a:r>
              <a:rPr lang="en-US" dirty="0" smtClean="0"/>
              <a:t>MYRIAD BOLD</a:t>
            </a:r>
            <a:endParaRPr lang="en-AU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2702383"/>
            <a:ext cx="10515600" cy="898069"/>
          </a:xfrm>
          <a:prstGeom prst="rect">
            <a:avLst/>
          </a:prstGeom>
        </p:spPr>
        <p:txBody>
          <a:bodyPr anchor="b"/>
          <a:lstStyle>
            <a:lvl1pPr algn="ctr">
              <a:defRPr sz="4000"/>
            </a:lvl1pPr>
          </a:lstStyle>
          <a:p>
            <a:pPr lvl="0"/>
            <a:r>
              <a:rPr lang="en-US" dirty="0" smtClean="0"/>
              <a:t>SECTION SUB HEADING MYRIAD LIGHT</a:t>
            </a:r>
          </a:p>
        </p:txBody>
      </p:sp>
    </p:spTree>
    <p:extLst>
      <p:ext uri="{BB962C8B-B14F-4D97-AF65-F5344CB8AC3E}">
        <p14:creationId xmlns:p14="http://schemas.microsoft.com/office/powerpoint/2010/main" val="894233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50118"/>
            <a:ext cx="10515600" cy="36814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E6E6E"/>
                </a:solidFill>
              </a:defRPr>
            </a:lvl1pPr>
          </a:lstStyle>
          <a:p>
            <a:pPr lvl="0"/>
            <a:r>
              <a:rPr lang="en-US" dirty="0" smtClean="0"/>
              <a:t>Body copy Myriad Light Tennis Grey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79647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two content fiel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56200" cy="3677104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6E6E6E"/>
                </a:solidFill>
              </a:defRPr>
            </a:lvl1pPr>
          </a:lstStyle>
          <a:p>
            <a:pPr lvl="0"/>
            <a:r>
              <a:rPr lang="en-US" dirty="0" smtClean="0"/>
              <a:t>Body copy Myriad Light Tennis Grey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825625"/>
            <a:ext cx="5156200" cy="3677104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6E6E6E"/>
                </a:solidFill>
              </a:defRPr>
            </a:lvl1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Body copy Myriad Light – Tennis Grey</a:t>
            </a:r>
            <a:endParaRPr lang="en-AU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948560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content and SmartArt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56200" cy="3677104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6E6E6E"/>
                </a:solidFill>
              </a:defRPr>
            </a:lvl1pPr>
          </a:lstStyle>
          <a:p>
            <a:pPr lvl="0"/>
            <a:r>
              <a:rPr lang="en-US" dirty="0" smtClean="0"/>
              <a:t>Body copy Myriad Light Tennis Grey</a:t>
            </a:r>
            <a:endParaRPr lang="en-AU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  <p:sp>
        <p:nvSpPr>
          <p:cNvPr id="7" name="SmartArt Placeholder 5"/>
          <p:cNvSpPr>
            <a:spLocks noGrp="1"/>
          </p:cNvSpPr>
          <p:nvPr>
            <p:ph type="dgm" sz="quarter" idx="10"/>
          </p:nvPr>
        </p:nvSpPr>
        <p:spPr>
          <a:xfrm>
            <a:off x="6207028" y="1826079"/>
            <a:ext cx="5176837" cy="36766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AU" sz="2000" kern="1200" dirty="0">
                <a:solidFill>
                  <a:srgbClr val="6E6E6E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66176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56200" cy="3677104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6E6E6E"/>
                </a:solidFill>
              </a:defRPr>
            </a:lvl1pPr>
          </a:lstStyle>
          <a:p>
            <a:pPr lvl="0"/>
            <a:r>
              <a:rPr lang="en-US" dirty="0" smtClean="0"/>
              <a:t>Body copy Myriad Light Tennis Grey</a:t>
            </a:r>
            <a:endParaRPr lang="en-AU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  <p:sp>
        <p:nvSpPr>
          <p:cNvPr id="8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6207125" y="1825625"/>
            <a:ext cx="5176838" cy="36766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AU" sz="2000" kern="1200" dirty="0">
                <a:solidFill>
                  <a:srgbClr val="6E6E6E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12710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image fi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183717" y="987426"/>
            <a:ext cx="6172200" cy="45153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Picture</a:t>
            </a:r>
            <a:endParaRPr lang="en-AU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0319" y="2057400"/>
            <a:ext cx="3932767" cy="3445329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600">
                <a:solidFill>
                  <a:srgbClr val="6E6E6E"/>
                </a:solidFill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Body copy Myriad Light – Tennis Grey</a:t>
            </a:r>
            <a:endParaRPr lang="en-AU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40319" y="987426"/>
            <a:ext cx="3934886" cy="1069974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739520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body copy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0319" y="2057400"/>
            <a:ext cx="3932767" cy="3445329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600">
                <a:solidFill>
                  <a:srgbClr val="6E6E6E"/>
                </a:solidFill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Body copy Myriad Light – Tennis Grey</a:t>
            </a:r>
            <a:endParaRPr lang="en-AU" dirty="0" smtClean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183717" y="987426"/>
            <a:ext cx="6172200" cy="45153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Insert clipart</a:t>
            </a:r>
            <a:endParaRPr lang="en-AU" dirty="0" smtClean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40319" y="987426"/>
            <a:ext cx="3934886" cy="1069974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331545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theme" Target="../theme/theme3.xml"/><Relationship Id="rId9" Type="http://schemas.openxmlformats.org/officeDocument/2006/relationships/image" Target="../media/image3.jpg"/><Relationship Id="rId1" Type="http://schemas.openxmlformats.org/officeDocument/2006/relationships/slideLayout" Target="../slideLayouts/slideLayout4.xml"/><Relationship Id="rId2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4" Type="http://schemas.openxmlformats.org/officeDocument/2006/relationships/image" Target="../media/image4.jpg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9096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960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95" r:id="rId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9339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73" r:id="rId2"/>
    <p:sldLayoutId id="2147483706" r:id="rId3"/>
    <p:sldLayoutId id="2147483707" r:id="rId4"/>
    <p:sldLayoutId id="2147483675" r:id="rId5"/>
    <p:sldLayoutId id="2147483694" r:id="rId6"/>
    <p:sldLayoutId id="2147483689" r:id="rId7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1521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7" r:id="rId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secure.ausport.gov.au/__data/assets/pdf_file/0011/185249/Vols_VolMgmtPol.pdf" TargetMode="External"/><Relationship Id="rId3" Type="http://schemas.openxmlformats.org/officeDocument/2006/relationships/hyperlink" Target="http://volunteeringvictoria.org.au/wp-content/uploads/2012/02/6_Conflict_Resolution.pd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goo.gl/9Ug8CG" TargetMode="External"/><Relationship Id="rId4" Type="http://schemas.openxmlformats.org/officeDocument/2006/relationships/hyperlink" Target="http://goo.gl/IDmYHE" TargetMode="External"/><Relationship Id="rId1" Type="http://schemas.openxmlformats.org/officeDocument/2006/relationships/slideLayout" Target="../slideLayouts/slideLayout4.xml"/><Relationship Id="rId2" Type="http://schemas.openxmlformats.org/officeDocument/2006/relationships/hyperlink" Target="http://goo.gl/kW2ju4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vDwfrC" TargetMode="External"/><Relationship Id="rId4" Type="http://schemas.openxmlformats.org/officeDocument/2006/relationships/hyperlink" Target="http://goo.gl/utzW5q" TargetMode="External"/><Relationship Id="rId1" Type="http://schemas.openxmlformats.org/officeDocument/2006/relationships/slideLayout" Target="../slideLayouts/slideLayout4.xml"/><Relationship Id="rId2" Type="http://schemas.openxmlformats.org/officeDocument/2006/relationships/hyperlink" Target="http://goo.gl/qza9WQ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goo.gl/7U7GHJ" TargetMode="External"/><Relationship Id="rId4" Type="http://schemas.openxmlformats.org/officeDocument/2006/relationships/hyperlink" Target="http://www.clubhelp.org.au/volunteers/volunteer-management-manual" TargetMode="External"/><Relationship Id="rId5" Type="http://schemas.openxmlformats.org/officeDocument/2006/relationships/hyperlink" Target="https://www.ourcommunity.com.au/management/view_help_sheet.do?articleid=738" TargetMode="External"/><Relationship Id="rId1" Type="http://schemas.openxmlformats.org/officeDocument/2006/relationships/slideLayout" Target="../slideLayouts/slideLayout4.xml"/><Relationship Id="rId2" Type="http://schemas.openxmlformats.org/officeDocument/2006/relationships/hyperlink" Target="http://www.volunteeringaustralia.org/volunteering-resources/volunteer-managers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secure.ausport.gov.au/__data/assets/pdf_file/0011/185249/Vols_VolMgmtPol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 smtClean="0"/>
              <a:t>VOLUNTEERS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4385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Policy evaluation and implementation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/>
              <a:t>There are a number of strategies that may help with policy implementation and compliance: </a:t>
            </a:r>
            <a:endParaRPr lang="en-US" sz="2400" dirty="0"/>
          </a:p>
          <a:p>
            <a:pPr lvl="1"/>
            <a:r>
              <a:rPr lang="en-US" sz="2000" dirty="0"/>
              <a:t>Ensure that the wording is appropriate to the audience. </a:t>
            </a:r>
          </a:p>
          <a:p>
            <a:pPr lvl="1"/>
            <a:r>
              <a:rPr lang="en-US" sz="2000" dirty="0"/>
              <a:t>Make sure that stakeholders are aware of the reason for the policy (</a:t>
            </a:r>
            <a:r>
              <a:rPr lang="en-US" sz="2000" dirty="0" err="1"/>
              <a:t>eg</a:t>
            </a:r>
            <a:r>
              <a:rPr lang="en-US" sz="2000" dirty="0"/>
              <a:t> well-being of participants, safety of </a:t>
            </a:r>
            <a:r>
              <a:rPr lang="en-US" sz="2000" dirty="0" smtClean="0"/>
              <a:t>volunteers</a:t>
            </a:r>
            <a:r>
              <a:rPr lang="en-US" sz="2000" dirty="0"/>
              <a:t>). </a:t>
            </a:r>
          </a:p>
          <a:p>
            <a:pPr lvl="1"/>
            <a:r>
              <a:rPr lang="en-US" sz="2000" dirty="0"/>
              <a:t>Involve stakeholders in the policy development process. </a:t>
            </a:r>
          </a:p>
          <a:p>
            <a:pPr lvl="1"/>
            <a:r>
              <a:rPr lang="en-US" sz="2000" dirty="0"/>
              <a:t>Make sure the policy is not too complex and/or ambiguous. </a:t>
            </a:r>
          </a:p>
          <a:p>
            <a:pPr lvl="1"/>
            <a:r>
              <a:rPr lang="en-US" sz="2000" dirty="0"/>
              <a:t>Communicate the policies in a way that is easy and convenient. </a:t>
            </a:r>
            <a:endParaRPr lang="en-US" sz="2000" dirty="0" smtClean="0"/>
          </a:p>
          <a:p>
            <a:pPr lvl="1"/>
            <a:r>
              <a:rPr lang="en-US" sz="2000" dirty="0"/>
              <a:t>Communicate policies regularly: remind volunteers about policy and procedures at each appropriate opportunity. </a:t>
            </a:r>
          </a:p>
          <a:p>
            <a:pPr lvl="1"/>
            <a:r>
              <a:rPr lang="en-US" sz="2000" dirty="0"/>
              <a:t>Get volunteers to sign a membership form that indicates they will follow policies and procedures. </a:t>
            </a:r>
          </a:p>
          <a:p>
            <a:pPr lvl="1"/>
            <a:r>
              <a:rPr lang="en-US" sz="2000" dirty="0"/>
              <a:t>Consistently monitor policy implementation and impact (</a:t>
            </a:r>
            <a:r>
              <a:rPr lang="en-US" sz="2000" dirty="0" err="1"/>
              <a:t>eg</a:t>
            </a:r>
            <a:r>
              <a:rPr lang="en-US" sz="2000" dirty="0"/>
              <a:t> as part of the volunteer performance review </a:t>
            </a:r>
            <a:r>
              <a:rPr lang="en-US" sz="2000" dirty="0" smtClean="0"/>
              <a:t>process</a:t>
            </a:r>
            <a:r>
              <a:rPr lang="en-US" sz="2000" dirty="0"/>
              <a:t>). 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709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Dealing with conflict</a:t>
            </a: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Sometimes volunteers can come with difficulties such as absences or conflict of interest. Having policies and procedures that clearly outline what is expected can reduce these difficulties</a:t>
            </a:r>
          </a:p>
          <a:p>
            <a:r>
              <a:rPr lang="en-US" dirty="0"/>
              <a:t>ASC Volunteer Management Policy </a:t>
            </a:r>
            <a:r>
              <a:rPr lang="en-US" dirty="0" err="1"/>
              <a:t>Pg</a:t>
            </a:r>
            <a:r>
              <a:rPr lang="en-US" dirty="0"/>
              <a:t> </a:t>
            </a:r>
            <a:r>
              <a:rPr lang="en-US" dirty="0" smtClean="0"/>
              <a:t>21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://secure.ausport.gov.au/__data/assets/pdf_file/0011/185249/Vols_VolMgmtPol.pdf</a:t>
            </a:r>
            <a:r>
              <a:rPr lang="en-US" dirty="0"/>
              <a:t> </a:t>
            </a:r>
          </a:p>
          <a:p>
            <a:r>
              <a:rPr lang="en-US" dirty="0" smtClean="0"/>
              <a:t>Volunteering </a:t>
            </a:r>
            <a:r>
              <a:rPr lang="en-US" dirty="0"/>
              <a:t>Victoria </a:t>
            </a:r>
            <a:r>
              <a:rPr lang="en-US" dirty="0">
                <a:hlinkClick r:id="rId3"/>
              </a:rPr>
              <a:t>http://volunteeringvictoria.org.au/wp-content/uploads/2012/02/</a:t>
            </a:r>
            <a:r>
              <a:rPr lang="en-US" dirty="0" smtClean="0">
                <a:hlinkClick r:id="rId3"/>
              </a:rPr>
              <a:t>6_Conflict_Resolution.pdf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961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Code of conduct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Code of conduct is set and agreed on to set expectations and understanding among all volunteers</a:t>
            </a:r>
          </a:p>
          <a:p>
            <a:pPr marL="0" indent="0">
              <a:buNone/>
            </a:pPr>
            <a:r>
              <a:rPr lang="en-US" dirty="0" smtClean="0"/>
              <a:t>Templates:</a:t>
            </a:r>
          </a:p>
          <a:p>
            <a:r>
              <a:rPr lang="en-US" dirty="0" smtClean="0"/>
              <a:t>Club Help – Sample Code of Conduct </a:t>
            </a:r>
            <a:r>
              <a:rPr lang="en-US" dirty="0"/>
              <a:t>for Volunteers </a:t>
            </a:r>
            <a:r>
              <a:rPr lang="en-US" dirty="0">
                <a:hlinkClick r:id="rId2"/>
              </a:rPr>
              <a:t>http://goo.gl/</a:t>
            </a:r>
            <a:r>
              <a:rPr lang="en-US" dirty="0" smtClean="0">
                <a:hlinkClick r:id="rId2"/>
              </a:rPr>
              <a:t>kW2ju4</a:t>
            </a:r>
            <a:r>
              <a:rPr lang="en-US" dirty="0" smtClean="0"/>
              <a:t> </a:t>
            </a:r>
          </a:p>
          <a:p>
            <a:r>
              <a:rPr lang="en-US" dirty="0" smtClean="0"/>
              <a:t>Club Help – Sample Code of Conduct for </a:t>
            </a:r>
            <a:r>
              <a:rPr lang="en-US" dirty="0"/>
              <a:t>Committee members </a:t>
            </a:r>
            <a:r>
              <a:rPr lang="en-US" dirty="0">
                <a:hlinkClick r:id="rId3"/>
              </a:rPr>
              <a:t>http://goo.gl/</a:t>
            </a:r>
            <a:r>
              <a:rPr lang="en-US" dirty="0" smtClean="0">
                <a:hlinkClick r:id="rId3"/>
              </a:rPr>
              <a:t>9Ug8CG</a:t>
            </a:r>
            <a:r>
              <a:rPr lang="en-US" dirty="0" smtClean="0"/>
              <a:t> </a:t>
            </a:r>
          </a:p>
          <a:p>
            <a:r>
              <a:rPr lang="en-US" dirty="0" smtClean="0"/>
              <a:t>Volunteering Victoria – Code of practice </a:t>
            </a:r>
            <a:r>
              <a:rPr lang="en-US" dirty="0">
                <a:hlinkClick r:id="rId4"/>
              </a:rPr>
              <a:t>http://goo.gl/</a:t>
            </a:r>
            <a:r>
              <a:rPr lang="en-US" dirty="0" smtClean="0">
                <a:hlinkClick r:id="rId4"/>
              </a:rPr>
              <a:t>IDmYHE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6709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Volunteer rights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While volunteers are not covered by the same as paid staff, they still have rights as defined by </a:t>
            </a:r>
            <a:r>
              <a:rPr lang="en-US" dirty="0"/>
              <a:t>v</a:t>
            </a:r>
            <a:r>
              <a:rPr lang="en-US" dirty="0" smtClean="0"/>
              <a:t>olunteering organisations:</a:t>
            </a:r>
          </a:p>
          <a:p>
            <a:pPr marL="0" indent="0">
              <a:buNone/>
            </a:pPr>
            <a:r>
              <a:rPr lang="en-US" dirty="0" smtClean="0"/>
              <a:t>Templates:</a:t>
            </a:r>
          </a:p>
          <a:p>
            <a:r>
              <a:rPr lang="en-US" dirty="0" smtClean="0"/>
              <a:t>Volunteering Australia– Volunteer Rights and Volunteer </a:t>
            </a:r>
            <a:r>
              <a:rPr lang="en-US" dirty="0"/>
              <a:t>Checklist </a:t>
            </a:r>
            <a:r>
              <a:rPr lang="en-US" dirty="0">
                <a:hlinkClick r:id="rId2"/>
              </a:rPr>
              <a:t>http://goo.gl/</a:t>
            </a:r>
            <a:r>
              <a:rPr lang="en-US" dirty="0" smtClean="0">
                <a:hlinkClick r:id="rId2"/>
              </a:rPr>
              <a:t>qza9WQ</a:t>
            </a:r>
            <a:endParaRPr lang="en-US" dirty="0" smtClean="0"/>
          </a:p>
          <a:p>
            <a:r>
              <a:rPr lang="en-US" dirty="0" smtClean="0"/>
              <a:t>Volunteer Victoria – Rights and </a:t>
            </a:r>
            <a:r>
              <a:rPr lang="en-US" dirty="0"/>
              <a:t>responsibility </a:t>
            </a:r>
            <a:r>
              <a:rPr lang="en-US" dirty="0">
                <a:hlinkClick r:id="rId3"/>
              </a:rPr>
              <a:t>https://goo.gl/</a:t>
            </a:r>
            <a:r>
              <a:rPr lang="en-US" dirty="0" smtClean="0">
                <a:hlinkClick r:id="rId3"/>
              </a:rPr>
              <a:t>vDwfrC</a:t>
            </a:r>
            <a:r>
              <a:rPr lang="en-US" dirty="0" smtClean="0"/>
              <a:t> </a:t>
            </a:r>
          </a:p>
          <a:p>
            <a:r>
              <a:rPr lang="en-US" dirty="0" smtClean="0"/>
              <a:t>Go Volunteer – Volunteer Guidelines </a:t>
            </a:r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://goo.gl/</a:t>
            </a:r>
            <a:r>
              <a:rPr lang="en-US" dirty="0" smtClean="0">
                <a:hlinkClick r:id="rId4"/>
              </a:rPr>
              <a:t>utzW5q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6200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Other Support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/>
              <a:t>Volunteering Australia </a:t>
            </a:r>
            <a:r>
              <a:rPr lang="en-AU" dirty="0">
                <a:hlinkClick r:id="rId2"/>
              </a:rPr>
              <a:t>http://www.volunteeringaustralia.org/volunteering-resources/volunteer-managers</a:t>
            </a:r>
            <a:r>
              <a:rPr lang="en-AU" dirty="0" smtClean="0">
                <a:hlinkClick r:id="rId2"/>
              </a:rPr>
              <a:t>/</a:t>
            </a:r>
            <a:endParaRPr lang="en-AU" dirty="0" smtClean="0"/>
          </a:p>
          <a:p>
            <a:r>
              <a:rPr lang="en-AU" dirty="0" smtClean="0"/>
              <a:t>Volunteering Australia – </a:t>
            </a:r>
            <a:r>
              <a:rPr lang="en-AU" dirty="0"/>
              <a:t>National Standards </a:t>
            </a:r>
            <a:r>
              <a:rPr lang="en-AU" dirty="0">
                <a:hlinkClick r:id="rId3"/>
              </a:rPr>
              <a:t>http://goo.gl/</a:t>
            </a:r>
            <a:r>
              <a:rPr lang="en-AU" dirty="0" smtClean="0">
                <a:hlinkClick r:id="rId3"/>
              </a:rPr>
              <a:t>7U7GHJ</a:t>
            </a:r>
            <a:r>
              <a:rPr lang="en-AU" dirty="0" smtClean="0"/>
              <a:t> </a:t>
            </a:r>
          </a:p>
          <a:p>
            <a:r>
              <a:rPr lang="en-AU" dirty="0"/>
              <a:t>Club </a:t>
            </a:r>
            <a:r>
              <a:rPr lang="en-AU" dirty="0" smtClean="0"/>
              <a:t>Help </a:t>
            </a:r>
            <a:r>
              <a:rPr lang="en-AU" dirty="0">
                <a:hlinkClick r:id="rId4"/>
              </a:rPr>
              <a:t>http://www.clubhelp.org.au/volunteers/volunteer-management-</a:t>
            </a:r>
            <a:r>
              <a:rPr lang="en-AU" dirty="0" smtClean="0">
                <a:hlinkClick r:id="rId4"/>
              </a:rPr>
              <a:t>manual</a:t>
            </a:r>
            <a:endParaRPr lang="en-AU" dirty="0" smtClean="0"/>
          </a:p>
          <a:p>
            <a:r>
              <a:rPr lang="en-AU" dirty="0"/>
              <a:t>Our Community </a:t>
            </a:r>
            <a:r>
              <a:rPr lang="en-AU" dirty="0">
                <a:hlinkClick r:id="rId5"/>
              </a:rPr>
              <a:t>https://www.ourcommunity.com.au/management/view_help_sheet.do?articleid=</a:t>
            </a:r>
            <a:r>
              <a:rPr lang="en-AU" dirty="0" smtClean="0">
                <a:hlinkClick r:id="rId5"/>
              </a:rPr>
              <a:t>738</a:t>
            </a:r>
            <a:endParaRPr lang="en-AU" dirty="0" smtClean="0"/>
          </a:p>
          <a:p>
            <a:pPr marL="0" indent="0">
              <a:buNone/>
            </a:pP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866398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7221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 smtClean="0"/>
              <a:t>Volunteer Management</a:t>
            </a:r>
            <a:endParaRPr lang="en-AU" dirty="0"/>
          </a:p>
          <a:p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AU" dirty="0" smtClean="0"/>
              <a:t>Responsibilities that ensure success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7433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Table of Contents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38200" y="1491902"/>
            <a:ext cx="10515600" cy="3681413"/>
          </a:xfrm>
        </p:spPr>
        <p:txBody>
          <a:bodyPr/>
          <a:lstStyle/>
          <a:p>
            <a:r>
              <a:rPr lang="en-AU" sz="2400" dirty="0" smtClean="0"/>
              <a:t>Volunteer Management Philosophy</a:t>
            </a:r>
          </a:p>
          <a:p>
            <a:r>
              <a:rPr lang="en-AU" sz="2400" dirty="0" smtClean="0"/>
              <a:t>What are policies?</a:t>
            </a:r>
          </a:p>
          <a:p>
            <a:r>
              <a:rPr lang="en-AU" sz="2400" dirty="0" smtClean="0"/>
              <a:t>Reasons for policy development</a:t>
            </a:r>
          </a:p>
          <a:p>
            <a:r>
              <a:rPr lang="en-AU" sz="2400" dirty="0" smtClean="0"/>
              <a:t>Responsibility for policy development</a:t>
            </a:r>
          </a:p>
          <a:p>
            <a:r>
              <a:rPr lang="en-AU" sz="2400" dirty="0" smtClean="0"/>
              <a:t>Policy development process</a:t>
            </a:r>
          </a:p>
          <a:p>
            <a:r>
              <a:rPr lang="en-AU" sz="2400" dirty="0" smtClean="0"/>
              <a:t>Policy Development record</a:t>
            </a:r>
          </a:p>
          <a:p>
            <a:r>
              <a:rPr lang="en-AU" sz="2400" dirty="0" smtClean="0"/>
              <a:t>Policy evaluation and implementation</a:t>
            </a:r>
          </a:p>
          <a:p>
            <a:r>
              <a:rPr lang="en-AU" sz="2400" dirty="0" smtClean="0"/>
              <a:t>Dealing with Conflict</a:t>
            </a:r>
          </a:p>
          <a:p>
            <a:r>
              <a:rPr lang="en-AU" sz="2400" dirty="0" smtClean="0"/>
              <a:t>Code of conduct</a:t>
            </a:r>
          </a:p>
          <a:p>
            <a:r>
              <a:rPr lang="en-AU" sz="2400" dirty="0" smtClean="0"/>
              <a:t>Volunteer rights</a:t>
            </a:r>
            <a:endParaRPr lang="en-AU" sz="2400" dirty="0" smtClean="0"/>
          </a:p>
          <a:p>
            <a:r>
              <a:rPr lang="en-AU" sz="2400" dirty="0" smtClean="0"/>
              <a:t>Other Support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896366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Volunteer Management Philosophy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38200" y="1554503"/>
            <a:ext cx="10515600" cy="3681413"/>
          </a:xfrm>
        </p:spPr>
        <p:txBody>
          <a:bodyPr/>
          <a:lstStyle/>
          <a:p>
            <a:r>
              <a:rPr lang="en-US" dirty="0"/>
              <a:t>It is important that the range of volunteer management policies reflect an overall </a:t>
            </a:r>
            <a:r>
              <a:rPr lang="en-US" dirty="0" err="1"/>
              <a:t>organisational</a:t>
            </a:r>
            <a:r>
              <a:rPr lang="en-US" dirty="0"/>
              <a:t> philosophy regarding volunteers and their role in the </a:t>
            </a:r>
            <a:r>
              <a:rPr lang="en-US" dirty="0" err="1"/>
              <a:t>organisation</a:t>
            </a:r>
            <a:r>
              <a:rPr lang="en-US" dirty="0"/>
              <a:t>. This may be reflected in a broad policy statement such as: </a:t>
            </a:r>
            <a:endParaRPr lang="en-US" dirty="0" smtClean="0"/>
          </a:p>
          <a:p>
            <a:r>
              <a:rPr lang="en-US" dirty="0" smtClean="0"/>
              <a:t>ASC Volunteer Management Policy </a:t>
            </a:r>
            <a:r>
              <a:rPr lang="en-US" dirty="0" err="1" smtClean="0"/>
              <a:t>Pg</a:t>
            </a:r>
            <a:r>
              <a:rPr lang="en-US" dirty="0" smtClean="0"/>
              <a:t> 14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://secure.ausport.gov.au/__data/assets/pdf_file/0011/185249/</a:t>
            </a:r>
            <a:r>
              <a:rPr lang="en-US" dirty="0" smtClean="0">
                <a:hlinkClick r:id="rId2"/>
              </a:rPr>
              <a:t>Vols_VolMgmtPol.pdf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868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are policies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38200" y="1554503"/>
            <a:ext cx="10515600" cy="3681413"/>
          </a:xfrm>
        </p:spPr>
        <p:txBody>
          <a:bodyPr/>
          <a:lstStyle/>
          <a:p>
            <a:r>
              <a:rPr lang="en-US" sz="2000" dirty="0" smtClean="0"/>
              <a:t>Organisations need to communicate their values and philosophies, as well as communicating to stakeholders what to do or not to do. </a:t>
            </a:r>
            <a:r>
              <a:rPr lang="en-US" sz="2000" dirty="0"/>
              <a:t>In general, policies outline to people what to do while procedures tell people how to do it. </a:t>
            </a:r>
            <a:endParaRPr lang="en-US" sz="2000" dirty="0"/>
          </a:p>
          <a:p>
            <a:r>
              <a:rPr lang="en-US" sz="2000" dirty="0"/>
              <a:t>Put simply however, any decision made by a sport and recreation </a:t>
            </a:r>
            <a:r>
              <a:rPr lang="en-US" sz="2000" dirty="0" err="1"/>
              <a:t>organisation</a:t>
            </a:r>
            <a:r>
              <a:rPr lang="en-US" sz="2000" dirty="0"/>
              <a:t> is actually ‘policy</a:t>
            </a:r>
            <a:r>
              <a:rPr lang="en-US" sz="2000" dirty="0" smtClean="0"/>
              <a:t>’. </a:t>
            </a:r>
          </a:p>
          <a:p>
            <a:r>
              <a:rPr lang="en-US" sz="2000" dirty="0" smtClean="0"/>
              <a:t>Sport </a:t>
            </a:r>
            <a:r>
              <a:rPr lang="en-US" sz="2000" dirty="0"/>
              <a:t>and recreation organisations should </a:t>
            </a:r>
            <a:r>
              <a:rPr lang="en-US" sz="2000" dirty="0" smtClean="0"/>
              <a:t>consider </a:t>
            </a:r>
            <a:r>
              <a:rPr lang="en-US" sz="2000" dirty="0"/>
              <a:t>the potential impacts of policy on its stakeholders. There are </a:t>
            </a:r>
            <a:r>
              <a:rPr lang="en-US" sz="2000" dirty="0" smtClean="0"/>
              <a:t>three </a:t>
            </a:r>
            <a:r>
              <a:rPr lang="en-US" sz="2000" dirty="0"/>
              <a:t>ways in which policy affects </a:t>
            </a:r>
            <a:r>
              <a:rPr lang="en-US" sz="2000" dirty="0" err="1"/>
              <a:t>behaviour</a:t>
            </a:r>
            <a:r>
              <a:rPr lang="en-US" sz="2000" dirty="0"/>
              <a:t> in organisations: </a:t>
            </a:r>
            <a:endParaRPr lang="en-US" sz="2000" dirty="0"/>
          </a:p>
          <a:p>
            <a:pPr marL="800089" lvl="1" indent="-342900">
              <a:buFont typeface="+mj-lt"/>
              <a:buAutoNum type="arabicPeriod"/>
            </a:pPr>
            <a:r>
              <a:rPr lang="en-US" sz="1200" dirty="0"/>
              <a:t>Enabling </a:t>
            </a:r>
            <a:r>
              <a:rPr lang="en-US" sz="1200" dirty="0" err="1"/>
              <a:t>behaviour</a:t>
            </a:r>
            <a:r>
              <a:rPr lang="en-US" sz="1200" dirty="0"/>
              <a:t> to occur that would be difficult without policy (</a:t>
            </a:r>
            <a:r>
              <a:rPr lang="en-US" sz="1200" dirty="0" err="1"/>
              <a:t>eg</a:t>
            </a:r>
            <a:r>
              <a:rPr lang="en-US" sz="1200" dirty="0"/>
              <a:t> adopting a rule that sets out the hours and days of operation of a sport and recreation facility). </a:t>
            </a:r>
          </a:p>
          <a:p>
            <a:pPr marL="800089" lvl="1" indent="-342900">
              <a:buFont typeface="+mj-lt"/>
              <a:buAutoNum type="arabicPeriod"/>
            </a:pPr>
            <a:r>
              <a:rPr lang="en-US" sz="1200" dirty="0"/>
              <a:t>Regulating </a:t>
            </a:r>
            <a:r>
              <a:rPr lang="en-US" sz="1200" dirty="0" err="1"/>
              <a:t>behaviour</a:t>
            </a:r>
            <a:r>
              <a:rPr lang="en-US" sz="1200" dirty="0"/>
              <a:t> into routine matters (</a:t>
            </a:r>
            <a:r>
              <a:rPr lang="en-US" sz="1200" dirty="0" err="1"/>
              <a:t>eg</a:t>
            </a:r>
            <a:r>
              <a:rPr lang="en-US" sz="1200" dirty="0"/>
              <a:t> </a:t>
            </a:r>
            <a:r>
              <a:rPr lang="en-US" sz="1200" dirty="0" err="1"/>
              <a:t>standardising</a:t>
            </a:r>
            <a:r>
              <a:rPr lang="en-US" sz="1200" dirty="0"/>
              <a:t> procedures for receipt of cash). This allows the </a:t>
            </a:r>
            <a:r>
              <a:rPr lang="en-US" sz="1200" dirty="0" err="1"/>
              <a:t>organisation</a:t>
            </a:r>
            <a:r>
              <a:rPr lang="en-US" sz="1200" dirty="0"/>
              <a:t> to concentrate more on major issues and reduces the need for repetitive decision making in areas that can be delegated. </a:t>
            </a:r>
          </a:p>
          <a:p>
            <a:pPr marL="800089" lvl="1" indent="-342900">
              <a:buFont typeface="+mj-lt"/>
              <a:buAutoNum type="arabicPeriod"/>
            </a:pPr>
            <a:r>
              <a:rPr lang="en-US" sz="1200" dirty="0"/>
              <a:t>Inhibiting </a:t>
            </a:r>
            <a:r>
              <a:rPr lang="en-US" sz="1200" dirty="0" err="1"/>
              <a:t>behaviour</a:t>
            </a:r>
            <a:r>
              <a:rPr lang="en-US" sz="1200" dirty="0"/>
              <a:t> that might be widespread without policy (</a:t>
            </a:r>
            <a:r>
              <a:rPr lang="en-US" sz="1200" dirty="0" err="1"/>
              <a:t>eg</a:t>
            </a:r>
            <a:r>
              <a:rPr lang="en-US" sz="1200" dirty="0"/>
              <a:t> adopting hours and days of operation restricts the use of the facility out of hours). </a:t>
            </a:r>
          </a:p>
          <a:p>
            <a:r>
              <a:rPr lang="en-US" sz="2000" dirty="0"/>
              <a:t>Those responsible for policy development also need to be aware that a policy which enables certain kinds of </a:t>
            </a:r>
            <a:r>
              <a:rPr lang="en-US" sz="2000" dirty="0" err="1"/>
              <a:t>behaviour</a:t>
            </a:r>
            <a:r>
              <a:rPr lang="en-US" sz="2000" dirty="0"/>
              <a:t>, may inhibit other forms of </a:t>
            </a:r>
            <a:r>
              <a:rPr lang="en-US" sz="2000" dirty="0" err="1"/>
              <a:t>behaviour</a:t>
            </a:r>
            <a:r>
              <a:rPr lang="en-US" sz="2000" dirty="0"/>
              <a:t>, </a:t>
            </a:r>
            <a:r>
              <a:rPr lang="en-US" sz="2000" dirty="0" err="1"/>
              <a:t>eg</a:t>
            </a:r>
            <a:r>
              <a:rPr lang="en-US" sz="2000" dirty="0"/>
              <a:t> the use of suspensions and fines that might be imposed for foul play, may impact on when a player can be selected for a representative team.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153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Reasons for policy development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79163025"/>
              </p:ext>
            </p:extLst>
          </p:nvPr>
        </p:nvGraphicFramePr>
        <p:xfrm>
          <a:off x="960625" y="1554503"/>
          <a:ext cx="10167971" cy="4714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7537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Responsibility for policy development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38200" y="1403628"/>
            <a:ext cx="10515600" cy="4127904"/>
          </a:xfrm>
        </p:spPr>
        <p:txBody>
          <a:bodyPr/>
          <a:lstStyle/>
          <a:p>
            <a:r>
              <a:rPr lang="en-US" sz="2400" dirty="0" smtClean="0"/>
              <a:t>Management committee usually hold responsibility however we recommend stakeholder involvement for policy success.</a:t>
            </a:r>
          </a:p>
          <a:p>
            <a:r>
              <a:rPr lang="en-US" sz="2400" dirty="0" smtClean="0"/>
              <a:t>Different stake holders may have different knowledge and perspective important to the policy and its outcomes. </a:t>
            </a:r>
          </a:p>
          <a:p>
            <a:r>
              <a:rPr lang="en-US" sz="2400" dirty="0" smtClean="0"/>
              <a:t>Responsibility vary </a:t>
            </a:r>
            <a:r>
              <a:rPr lang="en-US" sz="2400" dirty="0"/>
              <a:t>between the management committee and paid </a:t>
            </a:r>
            <a:r>
              <a:rPr lang="en-US" sz="2400" dirty="0" smtClean="0"/>
              <a:t>staff for some policies.</a:t>
            </a:r>
          </a:p>
          <a:p>
            <a:r>
              <a:rPr lang="en-US" sz="2400" dirty="0" smtClean="0"/>
              <a:t>Also note - limited </a:t>
            </a:r>
            <a:r>
              <a:rPr lang="en-US" sz="2400" dirty="0"/>
              <a:t>and specific types of policies (</a:t>
            </a:r>
            <a:r>
              <a:rPr lang="en-US" sz="2400" dirty="0" err="1"/>
              <a:t>eg</a:t>
            </a:r>
            <a:r>
              <a:rPr lang="en-US" sz="2400" dirty="0"/>
              <a:t> whether subcommittee members receive free tea and coffee at meetings) may not necessarily require management committee attention and can appropriately be developed by personnel further down the line. 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94389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Policy development process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26931127"/>
              </p:ext>
            </p:extLst>
          </p:nvPr>
        </p:nvGraphicFramePr>
        <p:xfrm>
          <a:off x="968766" y="1465428"/>
          <a:ext cx="10379634" cy="4672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0283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Policy Development record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38200" y="1571265"/>
            <a:ext cx="10515600" cy="3960266"/>
          </a:xfrm>
        </p:spPr>
        <p:txBody>
          <a:bodyPr/>
          <a:lstStyle/>
          <a:p>
            <a:r>
              <a:rPr lang="en-US" sz="1400" dirty="0" smtClean="0"/>
              <a:t>Template:</a:t>
            </a:r>
          </a:p>
          <a:p>
            <a:pPr marL="0" indent="0">
              <a:buNone/>
            </a:pPr>
            <a:r>
              <a:rPr lang="en-US" sz="1400" dirty="0" smtClean="0"/>
              <a:t>Policy Issue………………</a:t>
            </a:r>
          </a:p>
          <a:p>
            <a:pPr marL="0" indent="0">
              <a:buNone/>
            </a:pPr>
            <a:r>
              <a:rPr lang="en-US" sz="1400" dirty="0" smtClean="0"/>
              <a:t>Who will be involved</a:t>
            </a:r>
            <a:r>
              <a:rPr lang="en-US" sz="1400" dirty="0"/>
              <a:t>…………………….…………………</a:t>
            </a:r>
            <a:r>
              <a:rPr lang="en-US" sz="1400" dirty="0" smtClean="0"/>
              <a:t>…</a:t>
            </a: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Volunteer Coordinator</a:t>
            </a:r>
            <a:r>
              <a:rPr lang="en-US" sz="1400" dirty="0"/>
              <a:t>…………………….………………</a:t>
            </a:r>
            <a:r>
              <a:rPr lang="en-US" sz="1400" dirty="0" smtClean="0"/>
              <a:t>….</a:t>
            </a: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President</a:t>
            </a:r>
            <a:r>
              <a:rPr lang="en-US" sz="1400" dirty="0"/>
              <a:t>…………………….……………………</a:t>
            </a:r>
            <a:r>
              <a:rPr lang="en-US" sz="1400" dirty="0" smtClean="0"/>
              <a:t>..…</a:t>
            </a:r>
            <a:r>
              <a:rPr lang="en-US" sz="1400" dirty="0"/>
              <a:t>………</a:t>
            </a:r>
            <a:r>
              <a:rPr lang="en-US" sz="1400" dirty="0" smtClean="0"/>
              <a:t>.</a:t>
            </a: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CEO</a:t>
            </a:r>
            <a:r>
              <a:rPr lang="en-US" sz="1400" dirty="0"/>
              <a:t>…………………….……………………</a:t>
            </a:r>
            <a:r>
              <a:rPr lang="en-US" sz="1400" dirty="0" smtClean="0"/>
              <a:t>.…</a:t>
            </a:r>
            <a:r>
              <a:rPr lang="en-US" sz="1400" dirty="0"/>
              <a:t>…..…………..</a:t>
            </a:r>
          </a:p>
          <a:p>
            <a:pPr marL="0" indent="0">
              <a:buNone/>
            </a:pPr>
            <a:r>
              <a:rPr lang="en-US" sz="1400" dirty="0" smtClean="0"/>
              <a:t>Volunteers</a:t>
            </a:r>
            <a:r>
              <a:rPr lang="en-US" sz="1400" dirty="0"/>
              <a:t>…………………….…………………</a:t>
            </a:r>
            <a:r>
              <a:rPr lang="en-US" sz="1400" dirty="0" smtClean="0"/>
              <a:t>………</a:t>
            </a:r>
            <a:r>
              <a:rPr lang="en-US" sz="1400" dirty="0"/>
              <a:t>……</a:t>
            </a:r>
            <a:r>
              <a:rPr lang="en-US" sz="1400" dirty="0" smtClean="0"/>
              <a:t>.</a:t>
            </a: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Staff</a:t>
            </a:r>
            <a:r>
              <a:rPr lang="en-US" sz="1400" dirty="0"/>
              <a:t>…………………….……………………</a:t>
            </a:r>
            <a:r>
              <a:rPr lang="en-US" sz="1400" dirty="0" smtClean="0"/>
              <a:t>..…</a:t>
            </a:r>
            <a:r>
              <a:rPr lang="en-US" sz="1400" dirty="0"/>
              <a:t>……………..</a:t>
            </a:r>
          </a:p>
          <a:p>
            <a:pPr marL="0" indent="0">
              <a:buNone/>
            </a:pPr>
            <a:r>
              <a:rPr lang="en-US" sz="1400" dirty="0" smtClean="0"/>
              <a:t>Others (</a:t>
            </a:r>
            <a:r>
              <a:rPr lang="en-US" sz="1400" dirty="0" err="1" smtClean="0"/>
              <a:t>eg</a:t>
            </a:r>
            <a:r>
              <a:rPr lang="en-US" sz="1400" dirty="0" smtClean="0"/>
              <a:t> insurance broker, solicitor)</a:t>
            </a:r>
            <a:r>
              <a:rPr lang="en-US" sz="1400" dirty="0"/>
              <a:t> …………………….</a:t>
            </a:r>
            <a:r>
              <a:rPr lang="en-US" sz="1400" dirty="0" smtClean="0"/>
              <a:t>…</a:t>
            </a:r>
            <a:endParaRPr lang="en-US" sz="14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326167"/>
              </p:ext>
            </p:extLst>
          </p:nvPr>
        </p:nvGraphicFramePr>
        <p:xfrm>
          <a:off x="941120" y="4513494"/>
          <a:ext cx="7492840" cy="1657584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498568"/>
                <a:gridCol w="1498568"/>
                <a:gridCol w="1498568"/>
                <a:gridCol w="1498568"/>
                <a:gridCol w="1498568"/>
              </a:tblGrid>
              <a:tr h="276264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Version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Responsibility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Due date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Complete Y/N</a:t>
                      </a:r>
                      <a:endParaRPr lang="en-US" sz="1200" dirty="0"/>
                    </a:p>
                  </a:txBody>
                  <a:tcPr/>
                </a:tc>
              </a:tr>
              <a:tr h="27626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First Draft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</a:tr>
              <a:tr h="27626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Second Draft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27626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Third Draft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</a:tr>
              <a:tr h="27626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Approval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</a:tr>
              <a:tr h="27626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Review/revision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3679245"/>
      </p:ext>
    </p:extLst>
  </p:cSld>
  <p:clrMapOvr>
    <a:masterClrMapping/>
  </p:clrMapOvr>
</p:sld>
</file>

<file path=ppt/theme/theme1.xml><?xml version="1.0" encoding="utf-8"?>
<a:theme xmlns:a="http://schemas.openxmlformats.org/drawingml/2006/main" name="Tennis Australia PowerPoint template_F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nnis Australia font options">
      <a:majorFont>
        <a:latin typeface="Myriad Pro Bold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ennis Australia PowerPoint template_FA.potx" id="{0E95DB40-3D63-455B-AB59-AF1C30CED72D}" vid="{C018AFAD-E671-4200-A023-E968A584DF4A}"/>
    </a:ext>
  </a:extLst>
</a:theme>
</file>

<file path=ppt/theme/theme2.xml><?xml version="1.0" encoding="utf-8"?>
<a:theme xmlns:a="http://schemas.openxmlformats.org/drawingml/2006/main" name="2_Presentation section cover">
  <a:themeElements>
    <a:clrScheme name="Tennis Australia">
      <a:dk1>
        <a:srgbClr val="FFFFFF"/>
      </a:dk1>
      <a:lt1>
        <a:srgbClr val="0091D2"/>
      </a:lt1>
      <a:dk2>
        <a:srgbClr val="FFFFFF"/>
      </a:dk2>
      <a:lt2>
        <a:srgbClr val="0091D2"/>
      </a:lt2>
      <a:accent1>
        <a:srgbClr val="5EB0E5"/>
      </a:accent1>
      <a:accent2>
        <a:srgbClr val="00AECB"/>
      </a:accent2>
      <a:accent3>
        <a:srgbClr val="FFFFFF"/>
      </a:accent3>
      <a:accent4>
        <a:srgbClr val="0091D2"/>
      </a:accent4>
      <a:accent5>
        <a:srgbClr val="00AECB"/>
      </a:accent5>
      <a:accent6>
        <a:srgbClr val="FFFFFF"/>
      </a:accent6>
      <a:hlink>
        <a:srgbClr val="FFFFFF"/>
      </a:hlink>
      <a:folHlink>
        <a:srgbClr val="FFFFFF"/>
      </a:folHlink>
    </a:clrScheme>
    <a:fontScheme name="Tennis Australia font options">
      <a:majorFont>
        <a:latin typeface="Myriad Pro Bold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ennis Australia PowerPoint template_FA.potx" id="{0E95DB40-3D63-455B-AB59-AF1C30CED72D}" vid="{2155DF27-695B-4428-975F-98CCA5F32CBC}"/>
    </a:ext>
  </a:extLst>
</a:theme>
</file>

<file path=ppt/theme/theme3.xml><?xml version="1.0" encoding="utf-8"?>
<a:theme xmlns:a="http://schemas.openxmlformats.org/drawingml/2006/main" name="3_Presentation internal slide">
  <a:themeElements>
    <a:clrScheme name="TA-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91D2"/>
      </a:accent1>
      <a:accent2>
        <a:srgbClr val="E10073"/>
      </a:accent2>
      <a:accent3>
        <a:srgbClr val="FAC300"/>
      </a:accent3>
      <a:accent4>
        <a:srgbClr val="D7D700"/>
      </a:accent4>
      <a:accent5>
        <a:srgbClr val="6E6E6E"/>
      </a:accent5>
      <a:accent6>
        <a:srgbClr val="70AD47"/>
      </a:accent6>
      <a:hlink>
        <a:srgbClr val="0563C1"/>
      </a:hlink>
      <a:folHlink>
        <a:srgbClr val="954F72"/>
      </a:folHlink>
    </a:clrScheme>
    <a:fontScheme name="Tennis Australia font options">
      <a:majorFont>
        <a:latin typeface="Myriad Pro Bold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ennis Australia PowerPoint template_FA.potx" id="{0E95DB40-3D63-455B-AB59-AF1C30CED72D}" vid="{2596AAEF-10A4-4F69-BE6E-AD4412EA1644}"/>
    </a:ext>
  </a:extLst>
</a:theme>
</file>

<file path=ppt/theme/theme4.xml><?xml version="1.0" encoding="utf-8"?>
<a:theme xmlns:a="http://schemas.openxmlformats.org/drawingml/2006/main" name="4_Closing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nnis Australia font options">
      <a:majorFont>
        <a:latin typeface="Myriad Pro Bold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ennis Australia PowerPoint template_FA.potx" id="{0E95DB40-3D63-455B-AB59-AF1C30CED72D}" vid="{D27D53CC-301D-4DF1-9957-2B2ACA45AE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Tennis Australia PowerPoint template_FA.potx</Template>
  <TotalTime>1865</TotalTime>
  <Words>1089</Words>
  <Application>Microsoft Macintosh PowerPoint</Application>
  <PresentationFormat>Custom</PresentationFormat>
  <Paragraphs>99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Tennis Australia PowerPoint template_FA</vt:lpstr>
      <vt:lpstr>2_Presentation section cover</vt:lpstr>
      <vt:lpstr>3_Presentation internal slide</vt:lpstr>
      <vt:lpstr>4_Closing slide</vt:lpstr>
      <vt:lpstr>PowerPoint Presentation</vt:lpstr>
      <vt:lpstr>PowerPoint Presentation</vt:lpstr>
      <vt:lpstr>Table of Contents</vt:lpstr>
      <vt:lpstr>Volunteer Management Philosophy</vt:lpstr>
      <vt:lpstr>What are policies</vt:lpstr>
      <vt:lpstr>Reasons for policy development</vt:lpstr>
      <vt:lpstr>Responsibility for policy development</vt:lpstr>
      <vt:lpstr>Policy development process</vt:lpstr>
      <vt:lpstr>Policy Development record</vt:lpstr>
      <vt:lpstr>Policy evaluation and implementation</vt:lpstr>
      <vt:lpstr>Dealing with conflict</vt:lpstr>
      <vt:lpstr>Code of conduct</vt:lpstr>
      <vt:lpstr>Volunteer rights</vt:lpstr>
      <vt:lpstr>Other Support</vt:lpstr>
      <vt:lpstr>PowerPoint Presentation</vt:lpstr>
    </vt:vector>
  </TitlesOfParts>
  <Company>Tennis Australia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Courtis</dc:creator>
  <cp:lastModifiedBy>Sara Conyers</cp:lastModifiedBy>
  <cp:revision>104</cp:revision>
  <dcterms:created xsi:type="dcterms:W3CDTF">2014-08-20T01:41:48Z</dcterms:created>
  <dcterms:modified xsi:type="dcterms:W3CDTF">2015-06-04T02:12:50Z</dcterms:modified>
</cp:coreProperties>
</file>