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76" r:id="rId2"/>
    <p:sldMasterId id="2147483660" r:id="rId3"/>
    <p:sldMasterId id="2147483691" r:id="rId4"/>
  </p:sldMasterIdLst>
  <p:sldIdLst>
    <p:sldId id="256" r:id="rId5"/>
    <p:sldId id="259" r:id="rId6"/>
    <p:sldId id="260" r:id="rId7"/>
    <p:sldId id="269" r:id="rId8"/>
    <p:sldId id="275" r:id="rId9"/>
    <p:sldId id="284" r:id="rId10"/>
    <p:sldId id="281" r:id="rId11"/>
    <p:sldId id="285" r:id="rId12"/>
    <p:sldId id="270" r:id="rId13"/>
    <p:sldId id="276" r:id="rId14"/>
    <p:sldId id="27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6E6E"/>
    <a:srgbClr val="0091D2"/>
    <a:srgbClr val="6E6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-19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image" Target="../media/image5.png"/><Relationship Id="rId2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image" Target="../media/image5.png"/><Relationship Id="rId2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897D0-AC29-C24F-99F3-623419E4107B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8BC6CE-77F2-004C-B40C-9C3C01A8B1DC}">
      <dgm:prSet phldrT="[Text]"/>
      <dgm:spPr/>
      <dgm:t>
        <a:bodyPr/>
        <a:lstStyle/>
        <a:p>
          <a:r>
            <a:rPr lang="en-US" dirty="0" smtClean="0"/>
            <a:t>1. Human resource planning</a:t>
          </a:r>
          <a:endParaRPr lang="en-US" dirty="0"/>
        </a:p>
      </dgm:t>
    </dgm:pt>
    <dgm:pt modelId="{1C99FB98-EDB9-7642-BF5F-4F0E90E2D62C}" type="parTrans" cxnId="{C41618C7-6376-6047-B638-73CCA03D0FF8}">
      <dgm:prSet/>
      <dgm:spPr/>
      <dgm:t>
        <a:bodyPr/>
        <a:lstStyle/>
        <a:p>
          <a:endParaRPr lang="en-US"/>
        </a:p>
      </dgm:t>
    </dgm:pt>
    <dgm:pt modelId="{337999A8-8AF9-C644-B699-22D06BD7A185}" type="sibTrans" cxnId="{C41618C7-6376-6047-B638-73CCA03D0FF8}">
      <dgm:prSet/>
      <dgm:spPr/>
      <dgm:t>
        <a:bodyPr/>
        <a:lstStyle/>
        <a:p>
          <a:endParaRPr lang="en-US"/>
        </a:p>
      </dgm:t>
    </dgm:pt>
    <dgm:pt modelId="{957D75E9-8B18-8844-AAC6-9A4380738D70}">
      <dgm:prSet phldrT="[Text]"/>
      <dgm:spPr/>
      <dgm:t>
        <a:bodyPr/>
        <a:lstStyle/>
        <a:p>
          <a:r>
            <a:rPr lang="en-US" dirty="0" smtClean="0"/>
            <a:t>2. Recruitment</a:t>
          </a:r>
          <a:endParaRPr lang="en-US" dirty="0"/>
        </a:p>
      </dgm:t>
    </dgm:pt>
    <dgm:pt modelId="{3F0365C2-ED71-DE46-A371-8A6A6791520D}" type="parTrans" cxnId="{C603AF4D-8366-1340-B44C-BEC9CCD68505}">
      <dgm:prSet/>
      <dgm:spPr/>
      <dgm:t>
        <a:bodyPr/>
        <a:lstStyle/>
        <a:p>
          <a:endParaRPr lang="en-US"/>
        </a:p>
      </dgm:t>
    </dgm:pt>
    <dgm:pt modelId="{5EB50862-F128-6546-8FA4-5934479E6AA4}" type="sibTrans" cxnId="{C603AF4D-8366-1340-B44C-BEC9CCD68505}">
      <dgm:prSet/>
      <dgm:spPr/>
      <dgm:t>
        <a:bodyPr/>
        <a:lstStyle/>
        <a:p>
          <a:endParaRPr lang="en-US"/>
        </a:p>
      </dgm:t>
    </dgm:pt>
    <dgm:pt modelId="{86E3E374-A1F7-D643-BA80-CB0BC1BB0829}">
      <dgm:prSet phldrT="[Text]"/>
      <dgm:spPr/>
      <dgm:t>
        <a:bodyPr/>
        <a:lstStyle/>
        <a:p>
          <a:r>
            <a:rPr lang="en-US" dirty="0" smtClean="0"/>
            <a:t>3. Selection and screening</a:t>
          </a:r>
          <a:endParaRPr lang="en-US" dirty="0"/>
        </a:p>
      </dgm:t>
    </dgm:pt>
    <dgm:pt modelId="{A1D9DE77-1FF9-5E48-BC8D-E50AC5520F85}" type="parTrans" cxnId="{4F46C307-95B6-3F41-8058-F87E3C72FA26}">
      <dgm:prSet/>
      <dgm:spPr/>
      <dgm:t>
        <a:bodyPr/>
        <a:lstStyle/>
        <a:p>
          <a:endParaRPr lang="en-US"/>
        </a:p>
      </dgm:t>
    </dgm:pt>
    <dgm:pt modelId="{181BCA6B-E11F-BE4B-874A-B6394853A782}" type="sibTrans" cxnId="{4F46C307-95B6-3F41-8058-F87E3C72FA26}">
      <dgm:prSet/>
      <dgm:spPr/>
      <dgm:t>
        <a:bodyPr/>
        <a:lstStyle/>
        <a:p>
          <a:endParaRPr lang="en-US"/>
        </a:p>
      </dgm:t>
    </dgm:pt>
    <dgm:pt modelId="{475F9120-7832-1A4D-A0FF-891791D2CCE2}">
      <dgm:prSet phldrT="[Text]"/>
      <dgm:spPr/>
      <dgm:t>
        <a:bodyPr/>
        <a:lstStyle/>
        <a:p>
          <a:r>
            <a:rPr lang="en-US" dirty="0" smtClean="0"/>
            <a:t>4. Orientation</a:t>
          </a:r>
          <a:endParaRPr lang="en-US" dirty="0"/>
        </a:p>
      </dgm:t>
    </dgm:pt>
    <dgm:pt modelId="{6F06CEB4-189B-5E4E-AA01-EBEB7D8D3CB9}" type="parTrans" cxnId="{2EE850EE-A2F5-3B48-9ACB-B92120F3701C}">
      <dgm:prSet/>
      <dgm:spPr/>
      <dgm:t>
        <a:bodyPr/>
        <a:lstStyle/>
        <a:p>
          <a:endParaRPr lang="en-US"/>
        </a:p>
      </dgm:t>
    </dgm:pt>
    <dgm:pt modelId="{7C91FB3B-20E7-BD41-8408-8B603EA45864}" type="sibTrans" cxnId="{2EE850EE-A2F5-3B48-9ACB-B92120F3701C}">
      <dgm:prSet/>
      <dgm:spPr/>
      <dgm:t>
        <a:bodyPr/>
        <a:lstStyle/>
        <a:p>
          <a:endParaRPr lang="en-US"/>
        </a:p>
      </dgm:t>
    </dgm:pt>
    <dgm:pt modelId="{B7CF3E1E-690D-E74D-9249-CD77CC116C8F}">
      <dgm:prSet phldrT="[Text]"/>
      <dgm:spPr/>
      <dgm:t>
        <a:bodyPr/>
        <a:lstStyle/>
        <a:p>
          <a:r>
            <a:rPr lang="en-US" dirty="0" smtClean="0"/>
            <a:t>5. Training and development</a:t>
          </a:r>
          <a:endParaRPr lang="en-US" dirty="0"/>
        </a:p>
      </dgm:t>
    </dgm:pt>
    <dgm:pt modelId="{77CE9288-E353-3D4A-9DD3-059754C9C43B}" type="parTrans" cxnId="{0F751CCB-F4B2-2D41-8448-BF0A0637B9F4}">
      <dgm:prSet/>
      <dgm:spPr/>
      <dgm:t>
        <a:bodyPr/>
        <a:lstStyle/>
        <a:p>
          <a:endParaRPr lang="en-US"/>
        </a:p>
      </dgm:t>
    </dgm:pt>
    <dgm:pt modelId="{9430227A-6C68-1A44-AB25-FD13FFFBF9A6}" type="sibTrans" cxnId="{0F751CCB-F4B2-2D41-8448-BF0A0637B9F4}">
      <dgm:prSet/>
      <dgm:spPr/>
      <dgm:t>
        <a:bodyPr/>
        <a:lstStyle/>
        <a:p>
          <a:endParaRPr lang="en-US"/>
        </a:p>
      </dgm:t>
    </dgm:pt>
    <dgm:pt modelId="{5276A1F5-3070-4C48-A375-17A7FC2F66E6}">
      <dgm:prSet phldrT="[Text]"/>
      <dgm:spPr/>
      <dgm:t>
        <a:bodyPr/>
        <a:lstStyle/>
        <a:p>
          <a:r>
            <a:rPr lang="en-US" dirty="0" smtClean="0"/>
            <a:t>6. Performance appraisal</a:t>
          </a:r>
          <a:endParaRPr lang="en-US" dirty="0"/>
        </a:p>
      </dgm:t>
    </dgm:pt>
    <dgm:pt modelId="{B8BCD338-F7AC-FB48-95A3-7FF46D27E3B0}" type="parTrans" cxnId="{860F92CF-FEBA-5149-A024-49A4ACCE0E89}">
      <dgm:prSet/>
      <dgm:spPr/>
      <dgm:t>
        <a:bodyPr/>
        <a:lstStyle/>
        <a:p>
          <a:endParaRPr lang="en-US"/>
        </a:p>
      </dgm:t>
    </dgm:pt>
    <dgm:pt modelId="{3E054F2E-5C4F-FE49-B6DA-9AD25668CB54}" type="sibTrans" cxnId="{860F92CF-FEBA-5149-A024-49A4ACCE0E89}">
      <dgm:prSet/>
      <dgm:spPr/>
      <dgm:t>
        <a:bodyPr/>
        <a:lstStyle/>
        <a:p>
          <a:endParaRPr lang="en-US"/>
        </a:p>
      </dgm:t>
    </dgm:pt>
    <dgm:pt modelId="{6F74EBA8-BC17-584F-8ACE-47E1024DF176}">
      <dgm:prSet phldrT="[Text]"/>
      <dgm:spPr/>
      <dgm:t>
        <a:bodyPr/>
        <a:lstStyle/>
        <a:p>
          <a:r>
            <a:rPr lang="en-US" dirty="0" smtClean="0"/>
            <a:t>7. Rewards and recognition</a:t>
          </a:r>
          <a:endParaRPr lang="en-US" dirty="0"/>
        </a:p>
      </dgm:t>
    </dgm:pt>
    <dgm:pt modelId="{AEF58EB9-1CEA-9944-A198-C4E10D0D97B0}" type="parTrans" cxnId="{692EFFCC-7125-EC4E-8821-C979422886FA}">
      <dgm:prSet/>
      <dgm:spPr/>
      <dgm:t>
        <a:bodyPr/>
        <a:lstStyle/>
        <a:p>
          <a:endParaRPr lang="en-US"/>
        </a:p>
      </dgm:t>
    </dgm:pt>
    <dgm:pt modelId="{4E2A818D-B555-3849-A60B-70BF62C25413}" type="sibTrans" cxnId="{692EFFCC-7125-EC4E-8821-C979422886FA}">
      <dgm:prSet/>
      <dgm:spPr/>
      <dgm:t>
        <a:bodyPr/>
        <a:lstStyle/>
        <a:p>
          <a:endParaRPr lang="en-US"/>
        </a:p>
      </dgm:t>
    </dgm:pt>
    <dgm:pt modelId="{93C0B741-66CB-7749-8C11-1C9398B066E2}">
      <dgm:prSet phldrT="[Text]"/>
      <dgm:spPr/>
      <dgm:t>
        <a:bodyPr/>
        <a:lstStyle/>
        <a:p>
          <a:r>
            <a:rPr lang="en-US" dirty="0" smtClean="0"/>
            <a:t>8. Retention or replacement</a:t>
          </a:r>
          <a:endParaRPr lang="en-US" dirty="0"/>
        </a:p>
      </dgm:t>
    </dgm:pt>
    <dgm:pt modelId="{07095E97-1BF4-1941-A597-02A878628836}" type="parTrans" cxnId="{DD6CF4AA-FAAF-DF4C-8DBF-301E48B41219}">
      <dgm:prSet/>
      <dgm:spPr/>
      <dgm:t>
        <a:bodyPr/>
        <a:lstStyle/>
        <a:p>
          <a:endParaRPr lang="en-US"/>
        </a:p>
      </dgm:t>
    </dgm:pt>
    <dgm:pt modelId="{19DE3CA0-7F8E-034B-AB2C-DAF51FA37F5C}" type="sibTrans" cxnId="{DD6CF4AA-FAAF-DF4C-8DBF-301E48B41219}">
      <dgm:prSet/>
      <dgm:spPr/>
      <dgm:t>
        <a:bodyPr/>
        <a:lstStyle/>
        <a:p>
          <a:endParaRPr lang="en-US"/>
        </a:p>
      </dgm:t>
    </dgm:pt>
    <dgm:pt modelId="{F92FF1AB-8222-3D4C-80B2-E5ACA36147E6}" type="pres">
      <dgm:prSet presAssocID="{A8F897D0-AC29-C24F-99F3-623419E4107B}" presName="Name0" presStyleCnt="0">
        <dgm:presLayoutVars>
          <dgm:dir/>
          <dgm:resizeHandles val="exact"/>
        </dgm:presLayoutVars>
      </dgm:prSet>
      <dgm:spPr/>
    </dgm:pt>
    <dgm:pt modelId="{FCD51989-F96B-204B-9320-DB0C17239925}" type="pres">
      <dgm:prSet presAssocID="{A8F897D0-AC29-C24F-99F3-623419E4107B}" presName="cycle" presStyleCnt="0"/>
      <dgm:spPr/>
    </dgm:pt>
    <dgm:pt modelId="{FB78583F-11A4-664C-B729-F74F59DA9068}" type="pres">
      <dgm:prSet presAssocID="{A68BC6CE-77F2-004C-B40C-9C3C01A8B1DC}" presName="nodeFirstNode" presStyleLbl="node1" presStyleIdx="0" presStyleCnt="8">
        <dgm:presLayoutVars>
          <dgm:bulletEnabled val="1"/>
        </dgm:presLayoutVars>
      </dgm:prSet>
      <dgm:spPr/>
    </dgm:pt>
    <dgm:pt modelId="{C0E18307-848C-234A-925F-D9EBFC31D7CA}" type="pres">
      <dgm:prSet presAssocID="{337999A8-8AF9-C644-B699-22D06BD7A185}" presName="sibTransFirstNode" presStyleLbl="bgShp" presStyleIdx="0" presStyleCnt="1"/>
      <dgm:spPr/>
    </dgm:pt>
    <dgm:pt modelId="{9433A1F8-3255-5E4D-96BC-3E94501149EF}" type="pres">
      <dgm:prSet presAssocID="{957D75E9-8B18-8844-AAC6-9A4380738D70}" presName="nodeFollowingNodes" presStyleLbl="node1" presStyleIdx="1" presStyleCnt="8">
        <dgm:presLayoutVars>
          <dgm:bulletEnabled val="1"/>
        </dgm:presLayoutVars>
      </dgm:prSet>
      <dgm:spPr/>
    </dgm:pt>
    <dgm:pt modelId="{43583C54-059B-D34A-AFA4-7D66CC76A088}" type="pres">
      <dgm:prSet presAssocID="{86E3E374-A1F7-D643-BA80-CB0BC1BB0829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42C49-9442-8743-9AEC-774F920D397F}" type="pres">
      <dgm:prSet presAssocID="{475F9120-7832-1A4D-A0FF-891791D2CCE2}" presName="nodeFollowingNodes" presStyleLbl="node1" presStyleIdx="3" presStyleCnt="8">
        <dgm:presLayoutVars>
          <dgm:bulletEnabled val="1"/>
        </dgm:presLayoutVars>
      </dgm:prSet>
      <dgm:spPr/>
    </dgm:pt>
    <dgm:pt modelId="{BABFF6BC-F382-BC4C-B98B-4C67DE941D03}" type="pres">
      <dgm:prSet presAssocID="{B7CF3E1E-690D-E74D-9249-CD77CC116C8F}" presName="nodeFollowingNodes" presStyleLbl="node1" presStyleIdx="4" presStyleCnt="8">
        <dgm:presLayoutVars>
          <dgm:bulletEnabled val="1"/>
        </dgm:presLayoutVars>
      </dgm:prSet>
      <dgm:spPr/>
    </dgm:pt>
    <dgm:pt modelId="{34B1B442-CA55-B146-8544-C2509173B149}" type="pres">
      <dgm:prSet presAssocID="{5276A1F5-3070-4C48-A375-17A7FC2F66E6}" presName="nodeFollowingNodes" presStyleLbl="node1" presStyleIdx="5" presStyleCnt="8">
        <dgm:presLayoutVars>
          <dgm:bulletEnabled val="1"/>
        </dgm:presLayoutVars>
      </dgm:prSet>
      <dgm:spPr/>
    </dgm:pt>
    <dgm:pt modelId="{19186384-701E-6B40-AF0E-0721869D2ECC}" type="pres">
      <dgm:prSet presAssocID="{6F74EBA8-BC17-584F-8ACE-47E1024DF176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C0EB49-F13C-F14C-AB1D-4275D35A1E5B}" type="pres">
      <dgm:prSet presAssocID="{93C0B741-66CB-7749-8C11-1C9398B066E2}" presName="nodeFollowingNodes" presStyleLbl="node1" presStyleIdx="7" presStyleCnt="8">
        <dgm:presLayoutVars>
          <dgm:bulletEnabled val="1"/>
        </dgm:presLayoutVars>
      </dgm:prSet>
      <dgm:spPr/>
    </dgm:pt>
  </dgm:ptLst>
  <dgm:cxnLst>
    <dgm:cxn modelId="{0BC93F3A-52B6-4C4E-A318-D1EEBCEB2322}" type="presOf" srcId="{5276A1F5-3070-4C48-A375-17A7FC2F66E6}" destId="{34B1B442-CA55-B146-8544-C2509173B149}" srcOrd="0" destOrd="0" presId="urn:microsoft.com/office/officeart/2005/8/layout/cycle3"/>
    <dgm:cxn modelId="{C41618C7-6376-6047-B638-73CCA03D0FF8}" srcId="{A8F897D0-AC29-C24F-99F3-623419E4107B}" destId="{A68BC6CE-77F2-004C-B40C-9C3C01A8B1DC}" srcOrd="0" destOrd="0" parTransId="{1C99FB98-EDB9-7642-BF5F-4F0E90E2D62C}" sibTransId="{337999A8-8AF9-C644-B699-22D06BD7A185}"/>
    <dgm:cxn modelId="{4D441A38-8FF9-614A-85B7-79DE7107FD88}" type="presOf" srcId="{B7CF3E1E-690D-E74D-9249-CD77CC116C8F}" destId="{BABFF6BC-F382-BC4C-B98B-4C67DE941D03}" srcOrd="0" destOrd="0" presId="urn:microsoft.com/office/officeart/2005/8/layout/cycle3"/>
    <dgm:cxn modelId="{C603AF4D-8366-1340-B44C-BEC9CCD68505}" srcId="{A8F897D0-AC29-C24F-99F3-623419E4107B}" destId="{957D75E9-8B18-8844-AAC6-9A4380738D70}" srcOrd="1" destOrd="0" parTransId="{3F0365C2-ED71-DE46-A371-8A6A6791520D}" sibTransId="{5EB50862-F128-6546-8FA4-5934479E6AA4}"/>
    <dgm:cxn modelId="{6E8288FE-A142-A047-B508-1CB320CF5E2C}" type="presOf" srcId="{A8F897D0-AC29-C24F-99F3-623419E4107B}" destId="{F92FF1AB-8222-3D4C-80B2-E5ACA36147E6}" srcOrd="0" destOrd="0" presId="urn:microsoft.com/office/officeart/2005/8/layout/cycle3"/>
    <dgm:cxn modelId="{FA553463-475E-1340-A317-29A1FBCD13F4}" type="presOf" srcId="{93C0B741-66CB-7749-8C11-1C9398B066E2}" destId="{07C0EB49-F13C-F14C-AB1D-4275D35A1E5B}" srcOrd="0" destOrd="0" presId="urn:microsoft.com/office/officeart/2005/8/layout/cycle3"/>
    <dgm:cxn modelId="{2BAE82BA-488C-054E-BF8B-D0CC4BF71C3E}" type="presOf" srcId="{86E3E374-A1F7-D643-BA80-CB0BC1BB0829}" destId="{43583C54-059B-D34A-AFA4-7D66CC76A088}" srcOrd="0" destOrd="0" presId="urn:microsoft.com/office/officeart/2005/8/layout/cycle3"/>
    <dgm:cxn modelId="{860F92CF-FEBA-5149-A024-49A4ACCE0E89}" srcId="{A8F897D0-AC29-C24F-99F3-623419E4107B}" destId="{5276A1F5-3070-4C48-A375-17A7FC2F66E6}" srcOrd="5" destOrd="0" parTransId="{B8BCD338-F7AC-FB48-95A3-7FF46D27E3B0}" sibTransId="{3E054F2E-5C4F-FE49-B6DA-9AD25668CB54}"/>
    <dgm:cxn modelId="{0F751CCB-F4B2-2D41-8448-BF0A0637B9F4}" srcId="{A8F897D0-AC29-C24F-99F3-623419E4107B}" destId="{B7CF3E1E-690D-E74D-9249-CD77CC116C8F}" srcOrd="4" destOrd="0" parTransId="{77CE9288-E353-3D4A-9DD3-059754C9C43B}" sibTransId="{9430227A-6C68-1A44-AB25-FD13FFFBF9A6}"/>
    <dgm:cxn modelId="{2252E24A-2909-254B-A40F-EF241B9E0D2B}" type="presOf" srcId="{957D75E9-8B18-8844-AAC6-9A4380738D70}" destId="{9433A1F8-3255-5E4D-96BC-3E94501149EF}" srcOrd="0" destOrd="0" presId="urn:microsoft.com/office/officeart/2005/8/layout/cycle3"/>
    <dgm:cxn modelId="{DD6CF4AA-FAAF-DF4C-8DBF-301E48B41219}" srcId="{A8F897D0-AC29-C24F-99F3-623419E4107B}" destId="{93C0B741-66CB-7749-8C11-1C9398B066E2}" srcOrd="7" destOrd="0" parTransId="{07095E97-1BF4-1941-A597-02A878628836}" sibTransId="{19DE3CA0-7F8E-034B-AB2C-DAF51FA37F5C}"/>
    <dgm:cxn modelId="{AA3B926C-24D7-E248-A124-FB4EE5DA4FC4}" type="presOf" srcId="{6F74EBA8-BC17-584F-8ACE-47E1024DF176}" destId="{19186384-701E-6B40-AF0E-0721869D2ECC}" srcOrd="0" destOrd="0" presId="urn:microsoft.com/office/officeart/2005/8/layout/cycle3"/>
    <dgm:cxn modelId="{692EFFCC-7125-EC4E-8821-C979422886FA}" srcId="{A8F897D0-AC29-C24F-99F3-623419E4107B}" destId="{6F74EBA8-BC17-584F-8ACE-47E1024DF176}" srcOrd="6" destOrd="0" parTransId="{AEF58EB9-1CEA-9944-A198-C4E10D0D97B0}" sibTransId="{4E2A818D-B555-3849-A60B-70BF62C25413}"/>
    <dgm:cxn modelId="{0DF3C8FB-DEE2-A549-A984-831C5A57B7C3}" type="presOf" srcId="{475F9120-7832-1A4D-A0FF-891791D2CCE2}" destId="{FC542C49-9442-8743-9AEC-774F920D397F}" srcOrd="0" destOrd="0" presId="urn:microsoft.com/office/officeart/2005/8/layout/cycle3"/>
    <dgm:cxn modelId="{2EE850EE-A2F5-3B48-9ACB-B92120F3701C}" srcId="{A8F897D0-AC29-C24F-99F3-623419E4107B}" destId="{475F9120-7832-1A4D-A0FF-891791D2CCE2}" srcOrd="3" destOrd="0" parTransId="{6F06CEB4-189B-5E4E-AA01-EBEB7D8D3CB9}" sibTransId="{7C91FB3B-20E7-BD41-8408-8B603EA45864}"/>
    <dgm:cxn modelId="{C8912208-BE6A-7643-B869-205338EF7D3B}" type="presOf" srcId="{337999A8-8AF9-C644-B699-22D06BD7A185}" destId="{C0E18307-848C-234A-925F-D9EBFC31D7CA}" srcOrd="0" destOrd="0" presId="urn:microsoft.com/office/officeart/2005/8/layout/cycle3"/>
    <dgm:cxn modelId="{4F46C307-95B6-3F41-8058-F87E3C72FA26}" srcId="{A8F897D0-AC29-C24F-99F3-623419E4107B}" destId="{86E3E374-A1F7-D643-BA80-CB0BC1BB0829}" srcOrd="2" destOrd="0" parTransId="{A1D9DE77-1FF9-5E48-BC8D-E50AC5520F85}" sibTransId="{181BCA6B-E11F-BE4B-874A-B6394853A782}"/>
    <dgm:cxn modelId="{354A8401-8EF0-E442-BE9F-A872DFDB3DE0}" type="presOf" srcId="{A68BC6CE-77F2-004C-B40C-9C3C01A8B1DC}" destId="{FB78583F-11A4-664C-B729-F74F59DA9068}" srcOrd="0" destOrd="0" presId="urn:microsoft.com/office/officeart/2005/8/layout/cycle3"/>
    <dgm:cxn modelId="{D773BC13-CD82-C343-BAA0-9FED7C020B1F}" type="presParOf" srcId="{F92FF1AB-8222-3D4C-80B2-E5ACA36147E6}" destId="{FCD51989-F96B-204B-9320-DB0C17239925}" srcOrd="0" destOrd="0" presId="urn:microsoft.com/office/officeart/2005/8/layout/cycle3"/>
    <dgm:cxn modelId="{32B88AD7-3C7A-CB43-9B95-AA05FC503F73}" type="presParOf" srcId="{FCD51989-F96B-204B-9320-DB0C17239925}" destId="{FB78583F-11A4-664C-B729-F74F59DA9068}" srcOrd="0" destOrd="0" presId="urn:microsoft.com/office/officeart/2005/8/layout/cycle3"/>
    <dgm:cxn modelId="{86755463-A922-E746-9896-4A11DDEA4A13}" type="presParOf" srcId="{FCD51989-F96B-204B-9320-DB0C17239925}" destId="{C0E18307-848C-234A-925F-D9EBFC31D7CA}" srcOrd="1" destOrd="0" presId="urn:microsoft.com/office/officeart/2005/8/layout/cycle3"/>
    <dgm:cxn modelId="{97CCE94C-E794-384B-9FC6-24957826FC1C}" type="presParOf" srcId="{FCD51989-F96B-204B-9320-DB0C17239925}" destId="{9433A1F8-3255-5E4D-96BC-3E94501149EF}" srcOrd="2" destOrd="0" presId="urn:microsoft.com/office/officeart/2005/8/layout/cycle3"/>
    <dgm:cxn modelId="{0FF77CD3-F781-2243-BA02-A870DB56C944}" type="presParOf" srcId="{FCD51989-F96B-204B-9320-DB0C17239925}" destId="{43583C54-059B-D34A-AFA4-7D66CC76A088}" srcOrd="3" destOrd="0" presId="urn:microsoft.com/office/officeart/2005/8/layout/cycle3"/>
    <dgm:cxn modelId="{0818E58D-E709-A341-AEFA-8C83B910B021}" type="presParOf" srcId="{FCD51989-F96B-204B-9320-DB0C17239925}" destId="{FC542C49-9442-8743-9AEC-774F920D397F}" srcOrd="4" destOrd="0" presId="urn:microsoft.com/office/officeart/2005/8/layout/cycle3"/>
    <dgm:cxn modelId="{8DB41599-17AF-174F-80C1-7C640B871E1C}" type="presParOf" srcId="{FCD51989-F96B-204B-9320-DB0C17239925}" destId="{BABFF6BC-F382-BC4C-B98B-4C67DE941D03}" srcOrd="5" destOrd="0" presId="urn:microsoft.com/office/officeart/2005/8/layout/cycle3"/>
    <dgm:cxn modelId="{86504A9E-992F-2E47-9F25-501CB0E4513F}" type="presParOf" srcId="{FCD51989-F96B-204B-9320-DB0C17239925}" destId="{34B1B442-CA55-B146-8544-C2509173B149}" srcOrd="6" destOrd="0" presId="urn:microsoft.com/office/officeart/2005/8/layout/cycle3"/>
    <dgm:cxn modelId="{5340EDE3-C5C1-1F48-AA49-B28803CAAB62}" type="presParOf" srcId="{FCD51989-F96B-204B-9320-DB0C17239925}" destId="{19186384-701E-6B40-AF0E-0721869D2ECC}" srcOrd="7" destOrd="0" presId="urn:microsoft.com/office/officeart/2005/8/layout/cycle3"/>
    <dgm:cxn modelId="{79413D53-D504-E54B-8A7A-088D3030FFE4}" type="presParOf" srcId="{FCD51989-F96B-204B-9320-DB0C17239925}" destId="{07C0EB49-F13C-F14C-AB1D-4275D35A1E5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4D78CF-D147-CA4D-8AD4-DDB6F9264B92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B41D47-6A6F-CF40-AAD5-D70753902E2A}">
      <dgm:prSet phldrT="[Text]" custT="1"/>
      <dgm:spPr/>
      <dgm:t>
        <a:bodyPr/>
        <a:lstStyle/>
        <a:p>
          <a:r>
            <a:rPr lang="en-US" sz="900" dirty="0" smtClean="0"/>
            <a:t>Appoint volunteer coordinator </a:t>
          </a:r>
          <a:endParaRPr lang="en-US" sz="900" dirty="0"/>
        </a:p>
      </dgm:t>
    </dgm:pt>
    <dgm:pt modelId="{6A79FE4F-0CD3-604D-8D0E-E18094BAEE88}" type="parTrans" cxnId="{0923A44A-8F8D-A94C-AE54-BDC3EB95B2B2}">
      <dgm:prSet/>
      <dgm:spPr/>
      <dgm:t>
        <a:bodyPr/>
        <a:lstStyle/>
        <a:p>
          <a:endParaRPr lang="en-US"/>
        </a:p>
      </dgm:t>
    </dgm:pt>
    <dgm:pt modelId="{77C50711-E81A-F847-B634-0B5368052697}" type="sibTrans" cxnId="{0923A44A-8F8D-A94C-AE54-BDC3EB95B2B2}">
      <dgm:prSet/>
      <dgm:spPr/>
      <dgm:t>
        <a:bodyPr/>
        <a:lstStyle/>
        <a:p>
          <a:endParaRPr lang="en-US"/>
        </a:p>
      </dgm:t>
    </dgm:pt>
    <dgm:pt modelId="{CB57D08B-DE39-3F4E-8B01-543BBEE684E6}">
      <dgm:prSet custT="1"/>
      <dgm:spPr/>
      <dgm:t>
        <a:bodyPr/>
        <a:lstStyle/>
        <a:p>
          <a:r>
            <a:rPr lang="en-US" sz="900" dirty="0" smtClean="0"/>
            <a:t>Prepare projections for human resource needs </a:t>
          </a:r>
          <a:endParaRPr lang="en-US" sz="900" dirty="0"/>
        </a:p>
      </dgm:t>
    </dgm:pt>
    <dgm:pt modelId="{8F93353D-1DCD-6E4D-866E-0E2495C40ABF}" type="parTrans" cxnId="{CB53B9A7-9033-DB42-8717-FB44046813E8}">
      <dgm:prSet/>
      <dgm:spPr/>
      <dgm:t>
        <a:bodyPr/>
        <a:lstStyle/>
        <a:p>
          <a:endParaRPr lang="en-US"/>
        </a:p>
      </dgm:t>
    </dgm:pt>
    <dgm:pt modelId="{BB4BACBF-03B6-FC4E-BC74-E40207086A41}" type="sibTrans" cxnId="{CB53B9A7-9033-DB42-8717-FB44046813E8}">
      <dgm:prSet/>
      <dgm:spPr/>
      <dgm:t>
        <a:bodyPr/>
        <a:lstStyle/>
        <a:p>
          <a:endParaRPr lang="en-US"/>
        </a:p>
      </dgm:t>
    </dgm:pt>
    <dgm:pt modelId="{E757CFE3-AFA4-4F44-A21A-28BEA072A9E7}">
      <dgm:prSet custT="1"/>
      <dgm:spPr/>
      <dgm:t>
        <a:bodyPr/>
        <a:lstStyle/>
        <a:p>
          <a:r>
            <a:rPr lang="en-US" sz="900" dirty="0" smtClean="0"/>
            <a:t>Conduct a job analysis </a:t>
          </a:r>
          <a:endParaRPr lang="en-US" sz="900" dirty="0"/>
        </a:p>
      </dgm:t>
    </dgm:pt>
    <dgm:pt modelId="{CFB57AC7-BCC1-1C4C-B417-071D80F40EDE}" type="parTrans" cxnId="{517EA887-7B88-BC4A-8EF3-F8D70B0F11EC}">
      <dgm:prSet/>
      <dgm:spPr/>
      <dgm:t>
        <a:bodyPr/>
        <a:lstStyle/>
        <a:p>
          <a:endParaRPr lang="en-US"/>
        </a:p>
      </dgm:t>
    </dgm:pt>
    <dgm:pt modelId="{BB04E606-5992-AF4B-BCE8-779EAE2A32D9}" type="sibTrans" cxnId="{517EA887-7B88-BC4A-8EF3-F8D70B0F11EC}">
      <dgm:prSet/>
      <dgm:spPr/>
      <dgm:t>
        <a:bodyPr/>
        <a:lstStyle/>
        <a:p>
          <a:endParaRPr lang="en-US"/>
        </a:p>
      </dgm:t>
    </dgm:pt>
    <dgm:pt modelId="{8F9CC052-3DE8-2A4F-AA61-99B6BA0F3649}">
      <dgm:prSet custT="1"/>
      <dgm:spPr/>
      <dgm:t>
        <a:bodyPr/>
        <a:lstStyle/>
        <a:p>
          <a:r>
            <a:rPr lang="en-US" sz="900" dirty="0" smtClean="0"/>
            <a:t>Prepare a job description </a:t>
          </a:r>
          <a:endParaRPr lang="en-US" sz="900" dirty="0"/>
        </a:p>
      </dgm:t>
    </dgm:pt>
    <dgm:pt modelId="{CE4E6218-21AF-CA49-B019-16204B22D576}" type="parTrans" cxnId="{83D394C5-169D-714F-BDA7-558F049FD9D9}">
      <dgm:prSet/>
      <dgm:spPr/>
      <dgm:t>
        <a:bodyPr/>
        <a:lstStyle/>
        <a:p>
          <a:endParaRPr lang="en-US"/>
        </a:p>
      </dgm:t>
    </dgm:pt>
    <dgm:pt modelId="{4388EC92-DDAD-354A-B01E-20DB8F4E2644}" type="sibTrans" cxnId="{83D394C5-169D-714F-BDA7-558F049FD9D9}">
      <dgm:prSet/>
      <dgm:spPr/>
      <dgm:t>
        <a:bodyPr/>
        <a:lstStyle/>
        <a:p>
          <a:endParaRPr lang="en-US"/>
        </a:p>
      </dgm:t>
    </dgm:pt>
    <dgm:pt modelId="{EE6165E6-F8CB-214B-B3E1-50E07F443772}">
      <dgm:prSet custT="1"/>
      <dgm:spPr/>
      <dgm:t>
        <a:bodyPr/>
        <a:lstStyle/>
        <a:p>
          <a:r>
            <a:rPr lang="en-US" sz="900" smtClean="0"/>
            <a:t>Develop a recruitment plan </a:t>
          </a:r>
          <a:endParaRPr lang="en-US" sz="900"/>
        </a:p>
      </dgm:t>
    </dgm:pt>
    <dgm:pt modelId="{062D511D-490B-5246-88C2-4C6A011DE477}" type="parTrans" cxnId="{E198C7C7-9E2C-0E4E-9AAE-989910483374}">
      <dgm:prSet/>
      <dgm:spPr/>
      <dgm:t>
        <a:bodyPr/>
        <a:lstStyle/>
        <a:p>
          <a:endParaRPr lang="en-US"/>
        </a:p>
      </dgm:t>
    </dgm:pt>
    <dgm:pt modelId="{9BC8F732-4227-EC47-86E0-A33CF63EFAD7}" type="sibTrans" cxnId="{E198C7C7-9E2C-0E4E-9AAE-989910483374}">
      <dgm:prSet/>
      <dgm:spPr/>
      <dgm:t>
        <a:bodyPr/>
        <a:lstStyle/>
        <a:p>
          <a:endParaRPr lang="en-US"/>
        </a:p>
      </dgm:t>
    </dgm:pt>
    <dgm:pt modelId="{2C5CAD36-17FE-D745-B23B-3712A9C8FEAF}">
      <dgm:prSet custT="1"/>
      <dgm:spPr/>
      <dgm:t>
        <a:bodyPr/>
        <a:lstStyle/>
        <a:p>
          <a:r>
            <a:rPr lang="en-US" sz="900" dirty="0" smtClean="0"/>
            <a:t>Implement recruitment plan </a:t>
          </a:r>
          <a:endParaRPr lang="en-US" sz="900" dirty="0"/>
        </a:p>
      </dgm:t>
    </dgm:pt>
    <dgm:pt modelId="{63CC87A8-366C-EE42-90FF-0D50F7CFA8AB}" type="parTrans" cxnId="{5B2E2423-5B92-1D42-A050-DE14F40ED79F}">
      <dgm:prSet/>
      <dgm:spPr/>
      <dgm:t>
        <a:bodyPr/>
        <a:lstStyle/>
        <a:p>
          <a:endParaRPr lang="en-US"/>
        </a:p>
      </dgm:t>
    </dgm:pt>
    <dgm:pt modelId="{B17FDDC6-747B-F249-89C7-9E3277DC1B32}" type="sibTrans" cxnId="{5B2E2423-5B92-1D42-A050-DE14F40ED79F}">
      <dgm:prSet/>
      <dgm:spPr/>
      <dgm:t>
        <a:bodyPr/>
        <a:lstStyle/>
        <a:p>
          <a:endParaRPr lang="en-US"/>
        </a:p>
      </dgm:t>
    </dgm:pt>
    <dgm:pt modelId="{FBBA3E13-5E94-A347-A2B9-7AF1102ECEEA}">
      <dgm:prSet custT="1"/>
      <dgm:spPr/>
      <dgm:t>
        <a:bodyPr/>
        <a:lstStyle/>
        <a:p>
          <a:r>
            <a:rPr lang="en-US" sz="900" dirty="0" smtClean="0"/>
            <a:t>Screen applications and select (shortlist) volunteers to be interviewed </a:t>
          </a:r>
          <a:endParaRPr lang="en-US" sz="900" dirty="0"/>
        </a:p>
      </dgm:t>
    </dgm:pt>
    <dgm:pt modelId="{CB1E03E4-BDF6-804D-A53B-93982B63ED2B}" type="parTrans" cxnId="{A26A058B-E849-2D43-B7D2-57B149409EF9}">
      <dgm:prSet/>
      <dgm:spPr/>
      <dgm:t>
        <a:bodyPr/>
        <a:lstStyle/>
        <a:p>
          <a:endParaRPr lang="en-US"/>
        </a:p>
      </dgm:t>
    </dgm:pt>
    <dgm:pt modelId="{807DBF98-EA84-544D-B875-855F48EE0442}" type="sibTrans" cxnId="{A26A058B-E849-2D43-B7D2-57B149409EF9}">
      <dgm:prSet/>
      <dgm:spPr/>
      <dgm:t>
        <a:bodyPr/>
        <a:lstStyle/>
        <a:p>
          <a:endParaRPr lang="en-US"/>
        </a:p>
      </dgm:t>
    </dgm:pt>
    <dgm:pt modelId="{A13BA858-9400-6249-89B8-07FF7521FA45}">
      <dgm:prSet custT="1"/>
      <dgm:spPr/>
      <dgm:t>
        <a:bodyPr/>
        <a:lstStyle/>
        <a:p>
          <a:r>
            <a:rPr lang="en-US" sz="900" dirty="0" smtClean="0"/>
            <a:t>Conduct interviews and select successful volunteers </a:t>
          </a:r>
          <a:endParaRPr lang="en-US" sz="900" dirty="0"/>
        </a:p>
      </dgm:t>
    </dgm:pt>
    <dgm:pt modelId="{602CC8EC-3AFC-5D47-92A5-7D64C8B4E350}" type="parTrans" cxnId="{1CF89711-265E-B746-9533-E6098E417595}">
      <dgm:prSet/>
      <dgm:spPr/>
      <dgm:t>
        <a:bodyPr/>
        <a:lstStyle/>
        <a:p>
          <a:endParaRPr lang="en-US"/>
        </a:p>
      </dgm:t>
    </dgm:pt>
    <dgm:pt modelId="{1A2D6F16-2DBB-A246-8B6D-65E0FF29B827}" type="sibTrans" cxnId="{1CF89711-265E-B746-9533-E6098E417595}">
      <dgm:prSet/>
      <dgm:spPr/>
      <dgm:t>
        <a:bodyPr/>
        <a:lstStyle/>
        <a:p>
          <a:endParaRPr lang="en-US"/>
        </a:p>
      </dgm:t>
    </dgm:pt>
    <dgm:pt modelId="{D8964D84-5311-A240-AC77-9D368BE46DB4}">
      <dgm:prSet custT="1"/>
      <dgm:spPr/>
      <dgm:t>
        <a:bodyPr/>
        <a:lstStyle/>
        <a:p>
          <a:r>
            <a:rPr lang="en-US" sz="900" dirty="0" smtClean="0"/>
            <a:t>Where appropriate check volunteers’ references</a:t>
          </a:r>
          <a:endParaRPr lang="en-US" sz="900" dirty="0"/>
        </a:p>
      </dgm:t>
    </dgm:pt>
    <dgm:pt modelId="{AED03D6A-55C9-DA46-B41A-52B49A3BFC6B}" type="parTrans" cxnId="{0D35C694-D123-C640-87D2-920A30E588CE}">
      <dgm:prSet/>
      <dgm:spPr/>
      <dgm:t>
        <a:bodyPr/>
        <a:lstStyle/>
        <a:p>
          <a:endParaRPr lang="en-US"/>
        </a:p>
      </dgm:t>
    </dgm:pt>
    <dgm:pt modelId="{CE6A623E-1AB3-7F47-B976-38AB3A2C24A3}" type="sibTrans" cxnId="{0D35C694-D123-C640-87D2-920A30E588CE}">
      <dgm:prSet/>
      <dgm:spPr/>
      <dgm:t>
        <a:bodyPr/>
        <a:lstStyle/>
        <a:p>
          <a:endParaRPr lang="en-US"/>
        </a:p>
      </dgm:t>
    </dgm:pt>
    <dgm:pt modelId="{831D5FD7-EBD1-7146-A923-8BA2395C87E0}">
      <dgm:prSet custT="1"/>
      <dgm:spPr/>
      <dgm:t>
        <a:bodyPr/>
        <a:lstStyle/>
        <a:p>
          <a:r>
            <a:rPr lang="en-US" sz="900" dirty="0" smtClean="0"/>
            <a:t>Notify successful volunteers and set up a time for orientation </a:t>
          </a:r>
          <a:endParaRPr lang="en-US" sz="900" dirty="0"/>
        </a:p>
      </dgm:t>
    </dgm:pt>
    <dgm:pt modelId="{2351C01D-2EEA-FB41-987F-5C90CE4B4CA8}" type="parTrans" cxnId="{784A0CFD-0408-9D4C-B65B-063176CB9680}">
      <dgm:prSet/>
      <dgm:spPr/>
      <dgm:t>
        <a:bodyPr/>
        <a:lstStyle/>
        <a:p>
          <a:endParaRPr lang="en-US"/>
        </a:p>
      </dgm:t>
    </dgm:pt>
    <dgm:pt modelId="{F13FB600-0308-0E42-A9F8-30989B981ED9}" type="sibTrans" cxnId="{784A0CFD-0408-9D4C-B65B-063176CB9680}">
      <dgm:prSet/>
      <dgm:spPr/>
      <dgm:t>
        <a:bodyPr/>
        <a:lstStyle/>
        <a:p>
          <a:endParaRPr lang="en-US"/>
        </a:p>
      </dgm:t>
    </dgm:pt>
    <dgm:pt modelId="{87356792-439E-D04F-94C6-85746F0C302C}">
      <dgm:prSet custT="1"/>
      <dgm:spPr/>
      <dgm:t>
        <a:bodyPr/>
        <a:lstStyle/>
        <a:p>
          <a:r>
            <a:rPr lang="en-US" sz="900" dirty="0" smtClean="0"/>
            <a:t>Notify unsuccessful volunteers </a:t>
          </a:r>
          <a:endParaRPr lang="en-US" sz="900" dirty="0"/>
        </a:p>
      </dgm:t>
    </dgm:pt>
    <dgm:pt modelId="{093FD308-5712-504F-B389-760A8D292421}" type="parTrans" cxnId="{70084C59-90CE-8144-8470-22FD545103D6}">
      <dgm:prSet/>
      <dgm:spPr/>
      <dgm:t>
        <a:bodyPr/>
        <a:lstStyle/>
        <a:p>
          <a:endParaRPr lang="en-US"/>
        </a:p>
      </dgm:t>
    </dgm:pt>
    <dgm:pt modelId="{298CA0A7-42F9-DE42-ABA8-F811AB3BE8D5}" type="sibTrans" cxnId="{70084C59-90CE-8144-8470-22FD545103D6}">
      <dgm:prSet/>
      <dgm:spPr/>
      <dgm:t>
        <a:bodyPr/>
        <a:lstStyle/>
        <a:p>
          <a:endParaRPr lang="en-US"/>
        </a:p>
      </dgm:t>
    </dgm:pt>
    <dgm:pt modelId="{EDC529E4-9FE1-8647-8AB5-D31834C9E1B4}">
      <dgm:prSet custT="1"/>
      <dgm:spPr/>
      <dgm:t>
        <a:bodyPr/>
        <a:lstStyle/>
        <a:p>
          <a:r>
            <a:rPr lang="en-US" sz="900" dirty="0" smtClean="0"/>
            <a:t>WWCC (if working with children) and Police Check</a:t>
          </a:r>
          <a:endParaRPr lang="en-US" sz="900" dirty="0"/>
        </a:p>
      </dgm:t>
    </dgm:pt>
    <dgm:pt modelId="{3FDEAD38-3E5F-074A-9830-9A6E8BED5413}" type="parTrans" cxnId="{A074449D-692E-9448-A11A-DC363CEBFFAC}">
      <dgm:prSet/>
      <dgm:spPr/>
      <dgm:t>
        <a:bodyPr/>
        <a:lstStyle/>
        <a:p>
          <a:endParaRPr lang="en-US"/>
        </a:p>
      </dgm:t>
    </dgm:pt>
    <dgm:pt modelId="{F0988520-04C2-2340-B4BB-641CAECC75B4}" type="sibTrans" cxnId="{A074449D-692E-9448-A11A-DC363CEBFFAC}">
      <dgm:prSet/>
      <dgm:spPr/>
      <dgm:t>
        <a:bodyPr/>
        <a:lstStyle/>
        <a:p>
          <a:endParaRPr lang="en-US"/>
        </a:p>
      </dgm:t>
    </dgm:pt>
    <dgm:pt modelId="{6DEF154C-56EF-4445-A686-8AE8E71678B5}" type="pres">
      <dgm:prSet presAssocID="{594D78CF-D147-CA4D-8AD4-DDB6F9264B92}" presName="diagram" presStyleCnt="0">
        <dgm:presLayoutVars>
          <dgm:dir/>
          <dgm:resizeHandles val="exact"/>
        </dgm:presLayoutVars>
      </dgm:prSet>
      <dgm:spPr/>
    </dgm:pt>
    <dgm:pt modelId="{09D2C081-407A-634A-B5AF-B562A701092C}" type="pres">
      <dgm:prSet presAssocID="{CDB41D47-6A6F-CF40-AAD5-D70753902E2A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C8BE89-C94B-984A-9779-F7931B0CAF5C}" type="pres">
      <dgm:prSet presAssocID="{77C50711-E81A-F847-B634-0B5368052697}" presName="sibTrans" presStyleCnt="0"/>
      <dgm:spPr/>
    </dgm:pt>
    <dgm:pt modelId="{79E2616C-1656-5648-9E3E-53B451AE209A}" type="pres">
      <dgm:prSet presAssocID="{CB57D08B-DE39-3F4E-8B01-543BBEE684E6}" presName="node" presStyleLbl="node1" presStyleIdx="1" presStyleCnt="12">
        <dgm:presLayoutVars>
          <dgm:bulletEnabled val="1"/>
        </dgm:presLayoutVars>
      </dgm:prSet>
      <dgm:spPr/>
    </dgm:pt>
    <dgm:pt modelId="{1C24AC60-8709-C04B-A0FB-1C2559FBDD8B}" type="pres">
      <dgm:prSet presAssocID="{BB4BACBF-03B6-FC4E-BC74-E40207086A41}" presName="sibTrans" presStyleCnt="0"/>
      <dgm:spPr/>
    </dgm:pt>
    <dgm:pt modelId="{1B798D9A-436D-384A-AC03-9468148B28A4}" type="pres">
      <dgm:prSet presAssocID="{E757CFE3-AFA4-4F44-A21A-28BEA072A9E7}" presName="node" presStyleLbl="node1" presStyleIdx="2" presStyleCnt="12">
        <dgm:presLayoutVars>
          <dgm:bulletEnabled val="1"/>
        </dgm:presLayoutVars>
      </dgm:prSet>
      <dgm:spPr/>
    </dgm:pt>
    <dgm:pt modelId="{A2545067-86C9-FB40-ABCB-F86AD4498843}" type="pres">
      <dgm:prSet presAssocID="{BB04E606-5992-AF4B-BCE8-779EAE2A32D9}" presName="sibTrans" presStyleCnt="0"/>
      <dgm:spPr/>
    </dgm:pt>
    <dgm:pt modelId="{1F385C60-70B8-DB41-953A-8AAC20B452EF}" type="pres">
      <dgm:prSet presAssocID="{8F9CC052-3DE8-2A4F-AA61-99B6BA0F3649}" presName="node" presStyleLbl="node1" presStyleIdx="3" presStyleCnt="12">
        <dgm:presLayoutVars>
          <dgm:bulletEnabled val="1"/>
        </dgm:presLayoutVars>
      </dgm:prSet>
      <dgm:spPr/>
    </dgm:pt>
    <dgm:pt modelId="{6386CBE5-FEE9-7445-B00A-4E386D4A601D}" type="pres">
      <dgm:prSet presAssocID="{4388EC92-DDAD-354A-B01E-20DB8F4E2644}" presName="sibTrans" presStyleCnt="0"/>
      <dgm:spPr/>
    </dgm:pt>
    <dgm:pt modelId="{514C4874-FC60-1F49-8E99-091D9AE6EDC9}" type="pres">
      <dgm:prSet presAssocID="{EE6165E6-F8CB-214B-B3E1-50E07F443772}" presName="node" presStyleLbl="node1" presStyleIdx="4" presStyleCnt="12">
        <dgm:presLayoutVars>
          <dgm:bulletEnabled val="1"/>
        </dgm:presLayoutVars>
      </dgm:prSet>
      <dgm:spPr/>
    </dgm:pt>
    <dgm:pt modelId="{464768D9-58EA-6F41-A95D-056B69714381}" type="pres">
      <dgm:prSet presAssocID="{9BC8F732-4227-EC47-86E0-A33CF63EFAD7}" presName="sibTrans" presStyleCnt="0"/>
      <dgm:spPr/>
    </dgm:pt>
    <dgm:pt modelId="{D567C5FB-9531-3047-A96C-C8D1FDCF5E09}" type="pres">
      <dgm:prSet presAssocID="{2C5CAD36-17FE-D745-B23B-3712A9C8FEAF}" presName="node" presStyleLbl="node1" presStyleIdx="5" presStyleCnt="12">
        <dgm:presLayoutVars>
          <dgm:bulletEnabled val="1"/>
        </dgm:presLayoutVars>
      </dgm:prSet>
      <dgm:spPr/>
    </dgm:pt>
    <dgm:pt modelId="{ABE0AFEA-8495-3848-A976-23E11F820CBE}" type="pres">
      <dgm:prSet presAssocID="{B17FDDC6-747B-F249-89C7-9E3277DC1B32}" presName="sibTrans" presStyleCnt="0"/>
      <dgm:spPr/>
    </dgm:pt>
    <dgm:pt modelId="{43921065-0F23-F347-98A5-4165392E19AF}" type="pres">
      <dgm:prSet presAssocID="{FBBA3E13-5E94-A347-A2B9-7AF1102ECEEA}" presName="node" presStyleLbl="node1" presStyleIdx="6" presStyleCnt="12">
        <dgm:presLayoutVars>
          <dgm:bulletEnabled val="1"/>
        </dgm:presLayoutVars>
      </dgm:prSet>
      <dgm:spPr/>
    </dgm:pt>
    <dgm:pt modelId="{1B725095-9622-5B45-B516-6FA3FEA322C4}" type="pres">
      <dgm:prSet presAssocID="{807DBF98-EA84-544D-B875-855F48EE0442}" presName="sibTrans" presStyleCnt="0"/>
      <dgm:spPr/>
    </dgm:pt>
    <dgm:pt modelId="{7204D821-F6B5-D143-A2B6-978882237955}" type="pres">
      <dgm:prSet presAssocID="{A13BA858-9400-6249-89B8-07FF7521FA45}" presName="node" presStyleLbl="node1" presStyleIdx="7" presStyleCnt="12">
        <dgm:presLayoutVars>
          <dgm:bulletEnabled val="1"/>
        </dgm:presLayoutVars>
      </dgm:prSet>
      <dgm:spPr/>
    </dgm:pt>
    <dgm:pt modelId="{10F67160-B24B-7C47-ACB1-8F014AE1F834}" type="pres">
      <dgm:prSet presAssocID="{1A2D6F16-2DBB-A246-8B6D-65E0FF29B827}" presName="sibTrans" presStyleCnt="0"/>
      <dgm:spPr/>
    </dgm:pt>
    <dgm:pt modelId="{8BA50577-67EE-7546-B438-92CA164EB1F2}" type="pres">
      <dgm:prSet presAssocID="{D8964D84-5311-A240-AC77-9D368BE46DB4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72E8AC-57C8-7D4D-A148-4D2B179905EB}" type="pres">
      <dgm:prSet presAssocID="{CE6A623E-1AB3-7F47-B976-38AB3A2C24A3}" presName="sibTrans" presStyleCnt="0"/>
      <dgm:spPr/>
    </dgm:pt>
    <dgm:pt modelId="{C8AF0CAD-A557-194A-B3BF-218C10778ED3}" type="pres">
      <dgm:prSet presAssocID="{EDC529E4-9FE1-8647-8AB5-D31834C9E1B4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CB423-5D5D-D046-977F-3BA73D64A05F}" type="pres">
      <dgm:prSet presAssocID="{F0988520-04C2-2340-B4BB-641CAECC75B4}" presName="sibTrans" presStyleCnt="0"/>
      <dgm:spPr/>
    </dgm:pt>
    <dgm:pt modelId="{2D141EB6-BF25-CA47-AB5F-9F70A6B4DF73}" type="pres">
      <dgm:prSet presAssocID="{831D5FD7-EBD1-7146-A923-8BA2395C87E0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C2A30-11D4-FE49-B39B-3077CD404AE9}" type="pres">
      <dgm:prSet presAssocID="{F13FB600-0308-0E42-A9F8-30989B981ED9}" presName="sibTrans" presStyleCnt="0"/>
      <dgm:spPr/>
    </dgm:pt>
    <dgm:pt modelId="{1438F46C-BEA8-7F4A-B581-F3FA4B2BB820}" type="pres">
      <dgm:prSet presAssocID="{87356792-439E-D04F-94C6-85746F0C302C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74449D-692E-9448-A11A-DC363CEBFFAC}" srcId="{594D78CF-D147-CA4D-8AD4-DDB6F9264B92}" destId="{EDC529E4-9FE1-8647-8AB5-D31834C9E1B4}" srcOrd="9" destOrd="0" parTransId="{3FDEAD38-3E5F-074A-9830-9A6E8BED5413}" sibTransId="{F0988520-04C2-2340-B4BB-641CAECC75B4}"/>
    <dgm:cxn modelId="{F60805FF-3167-2E4E-AB52-DCE40C5BEF61}" type="presOf" srcId="{87356792-439E-D04F-94C6-85746F0C302C}" destId="{1438F46C-BEA8-7F4A-B581-F3FA4B2BB820}" srcOrd="0" destOrd="0" presId="urn:microsoft.com/office/officeart/2005/8/layout/default"/>
    <dgm:cxn modelId="{F46D4069-00FF-9646-8612-5892133CDE67}" type="presOf" srcId="{8F9CC052-3DE8-2A4F-AA61-99B6BA0F3649}" destId="{1F385C60-70B8-DB41-953A-8AAC20B452EF}" srcOrd="0" destOrd="0" presId="urn:microsoft.com/office/officeart/2005/8/layout/default"/>
    <dgm:cxn modelId="{784A0CFD-0408-9D4C-B65B-063176CB9680}" srcId="{594D78CF-D147-CA4D-8AD4-DDB6F9264B92}" destId="{831D5FD7-EBD1-7146-A923-8BA2395C87E0}" srcOrd="10" destOrd="0" parTransId="{2351C01D-2EEA-FB41-987F-5C90CE4B4CA8}" sibTransId="{F13FB600-0308-0E42-A9F8-30989B981ED9}"/>
    <dgm:cxn modelId="{41604B8F-2ED9-B04D-AA57-D46B11C5E6FC}" type="presOf" srcId="{EDC529E4-9FE1-8647-8AB5-D31834C9E1B4}" destId="{C8AF0CAD-A557-194A-B3BF-218C10778ED3}" srcOrd="0" destOrd="0" presId="urn:microsoft.com/office/officeart/2005/8/layout/default"/>
    <dgm:cxn modelId="{471D329F-5DF2-264C-99EA-4585D2AD45C0}" type="presOf" srcId="{2C5CAD36-17FE-D745-B23B-3712A9C8FEAF}" destId="{D567C5FB-9531-3047-A96C-C8D1FDCF5E09}" srcOrd="0" destOrd="0" presId="urn:microsoft.com/office/officeart/2005/8/layout/default"/>
    <dgm:cxn modelId="{1CF89711-265E-B746-9533-E6098E417595}" srcId="{594D78CF-D147-CA4D-8AD4-DDB6F9264B92}" destId="{A13BA858-9400-6249-89B8-07FF7521FA45}" srcOrd="7" destOrd="0" parTransId="{602CC8EC-3AFC-5D47-92A5-7D64C8B4E350}" sibTransId="{1A2D6F16-2DBB-A246-8B6D-65E0FF29B827}"/>
    <dgm:cxn modelId="{0923A44A-8F8D-A94C-AE54-BDC3EB95B2B2}" srcId="{594D78CF-D147-CA4D-8AD4-DDB6F9264B92}" destId="{CDB41D47-6A6F-CF40-AAD5-D70753902E2A}" srcOrd="0" destOrd="0" parTransId="{6A79FE4F-0CD3-604D-8D0E-E18094BAEE88}" sibTransId="{77C50711-E81A-F847-B634-0B5368052697}"/>
    <dgm:cxn modelId="{73AD9834-553A-4D42-99B1-0E432A06162E}" type="presOf" srcId="{831D5FD7-EBD1-7146-A923-8BA2395C87E0}" destId="{2D141EB6-BF25-CA47-AB5F-9F70A6B4DF73}" srcOrd="0" destOrd="0" presId="urn:microsoft.com/office/officeart/2005/8/layout/default"/>
    <dgm:cxn modelId="{B43F68C6-D982-A845-8ACF-2C099962CBD7}" type="presOf" srcId="{594D78CF-D147-CA4D-8AD4-DDB6F9264B92}" destId="{6DEF154C-56EF-4445-A686-8AE8E71678B5}" srcOrd="0" destOrd="0" presId="urn:microsoft.com/office/officeart/2005/8/layout/default"/>
    <dgm:cxn modelId="{517EA887-7B88-BC4A-8EF3-F8D70B0F11EC}" srcId="{594D78CF-D147-CA4D-8AD4-DDB6F9264B92}" destId="{E757CFE3-AFA4-4F44-A21A-28BEA072A9E7}" srcOrd="2" destOrd="0" parTransId="{CFB57AC7-BCC1-1C4C-B417-071D80F40EDE}" sibTransId="{BB04E606-5992-AF4B-BCE8-779EAE2A32D9}"/>
    <dgm:cxn modelId="{33DC60FD-9243-6E42-8EA9-5B2E52A6E64A}" type="presOf" srcId="{D8964D84-5311-A240-AC77-9D368BE46DB4}" destId="{8BA50577-67EE-7546-B438-92CA164EB1F2}" srcOrd="0" destOrd="0" presId="urn:microsoft.com/office/officeart/2005/8/layout/default"/>
    <dgm:cxn modelId="{249781E1-8D3A-5A4A-B3AD-C4D55022B791}" type="presOf" srcId="{E757CFE3-AFA4-4F44-A21A-28BEA072A9E7}" destId="{1B798D9A-436D-384A-AC03-9468148B28A4}" srcOrd="0" destOrd="0" presId="urn:microsoft.com/office/officeart/2005/8/layout/default"/>
    <dgm:cxn modelId="{5B2E2423-5B92-1D42-A050-DE14F40ED79F}" srcId="{594D78CF-D147-CA4D-8AD4-DDB6F9264B92}" destId="{2C5CAD36-17FE-D745-B23B-3712A9C8FEAF}" srcOrd="5" destOrd="0" parTransId="{63CC87A8-366C-EE42-90FF-0D50F7CFA8AB}" sibTransId="{B17FDDC6-747B-F249-89C7-9E3277DC1B32}"/>
    <dgm:cxn modelId="{0D35C694-D123-C640-87D2-920A30E588CE}" srcId="{594D78CF-D147-CA4D-8AD4-DDB6F9264B92}" destId="{D8964D84-5311-A240-AC77-9D368BE46DB4}" srcOrd="8" destOrd="0" parTransId="{AED03D6A-55C9-DA46-B41A-52B49A3BFC6B}" sibTransId="{CE6A623E-1AB3-7F47-B976-38AB3A2C24A3}"/>
    <dgm:cxn modelId="{CB53B9A7-9033-DB42-8717-FB44046813E8}" srcId="{594D78CF-D147-CA4D-8AD4-DDB6F9264B92}" destId="{CB57D08B-DE39-3F4E-8B01-543BBEE684E6}" srcOrd="1" destOrd="0" parTransId="{8F93353D-1DCD-6E4D-866E-0E2495C40ABF}" sibTransId="{BB4BACBF-03B6-FC4E-BC74-E40207086A41}"/>
    <dgm:cxn modelId="{E9D5FAD8-3790-B140-8F0F-031D7761A79D}" type="presOf" srcId="{A13BA858-9400-6249-89B8-07FF7521FA45}" destId="{7204D821-F6B5-D143-A2B6-978882237955}" srcOrd="0" destOrd="0" presId="urn:microsoft.com/office/officeart/2005/8/layout/default"/>
    <dgm:cxn modelId="{83D394C5-169D-714F-BDA7-558F049FD9D9}" srcId="{594D78CF-D147-CA4D-8AD4-DDB6F9264B92}" destId="{8F9CC052-3DE8-2A4F-AA61-99B6BA0F3649}" srcOrd="3" destOrd="0" parTransId="{CE4E6218-21AF-CA49-B019-16204B22D576}" sibTransId="{4388EC92-DDAD-354A-B01E-20DB8F4E2644}"/>
    <dgm:cxn modelId="{E58587CC-1E4C-504D-8C66-A4E725005C7D}" type="presOf" srcId="{CB57D08B-DE39-3F4E-8B01-543BBEE684E6}" destId="{79E2616C-1656-5648-9E3E-53B451AE209A}" srcOrd="0" destOrd="0" presId="urn:microsoft.com/office/officeart/2005/8/layout/default"/>
    <dgm:cxn modelId="{6D462EE8-A9F9-B94C-A887-C6B58335598E}" type="presOf" srcId="{EE6165E6-F8CB-214B-B3E1-50E07F443772}" destId="{514C4874-FC60-1F49-8E99-091D9AE6EDC9}" srcOrd="0" destOrd="0" presId="urn:microsoft.com/office/officeart/2005/8/layout/default"/>
    <dgm:cxn modelId="{A26A058B-E849-2D43-B7D2-57B149409EF9}" srcId="{594D78CF-D147-CA4D-8AD4-DDB6F9264B92}" destId="{FBBA3E13-5E94-A347-A2B9-7AF1102ECEEA}" srcOrd="6" destOrd="0" parTransId="{CB1E03E4-BDF6-804D-A53B-93982B63ED2B}" sibTransId="{807DBF98-EA84-544D-B875-855F48EE0442}"/>
    <dgm:cxn modelId="{E198C7C7-9E2C-0E4E-9AAE-989910483374}" srcId="{594D78CF-D147-CA4D-8AD4-DDB6F9264B92}" destId="{EE6165E6-F8CB-214B-B3E1-50E07F443772}" srcOrd="4" destOrd="0" parTransId="{062D511D-490B-5246-88C2-4C6A011DE477}" sibTransId="{9BC8F732-4227-EC47-86E0-A33CF63EFAD7}"/>
    <dgm:cxn modelId="{70084C59-90CE-8144-8470-22FD545103D6}" srcId="{594D78CF-D147-CA4D-8AD4-DDB6F9264B92}" destId="{87356792-439E-D04F-94C6-85746F0C302C}" srcOrd="11" destOrd="0" parTransId="{093FD308-5712-504F-B389-760A8D292421}" sibTransId="{298CA0A7-42F9-DE42-ABA8-F811AB3BE8D5}"/>
    <dgm:cxn modelId="{6813E957-4D10-4744-A8E5-4B2C25BF9095}" type="presOf" srcId="{CDB41D47-6A6F-CF40-AAD5-D70753902E2A}" destId="{09D2C081-407A-634A-B5AF-B562A701092C}" srcOrd="0" destOrd="0" presId="urn:microsoft.com/office/officeart/2005/8/layout/default"/>
    <dgm:cxn modelId="{34FBA645-7DFE-3A4A-BB83-8E24CFE1A8DF}" type="presOf" srcId="{FBBA3E13-5E94-A347-A2B9-7AF1102ECEEA}" destId="{43921065-0F23-F347-98A5-4165392E19AF}" srcOrd="0" destOrd="0" presId="urn:microsoft.com/office/officeart/2005/8/layout/default"/>
    <dgm:cxn modelId="{8CFB1684-9579-B34F-8C90-630DB4A89426}" type="presParOf" srcId="{6DEF154C-56EF-4445-A686-8AE8E71678B5}" destId="{09D2C081-407A-634A-B5AF-B562A701092C}" srcOrd="0" destOrd="0" presId="urn:microsoft.com/office/officeart/2005/8/layout/default"/>
    <dgm:cxn modelId="{F71A2336-9EA7-A546-9533-0A74B2389D87}" type="presParOf" srcId="{6DEF154C-56EF-4445-A686-8AE8E71678B5}" destId="{A5C8BE89-C94B-984A-9779-F7931B0CAF5C}" srcOrd="1" destOrd="0" presId="urn:microsoft.com/office/officeart/2005/8/layout/default"/>
    <dgm:cxn modelId="{066F2D51-6219-6241-9F50-2981C500C3DA}" type="presParOf" srcId="{6DEF154C-56EF-4445-A686-8AE8E71678B5}" destId="{79E2616C-1656-5648-9E3E-53B451AE209A}" srcOrd="2" destOrd="0" presId="urn:microsoft.com/office/officeart/2005/8/layout/default"/>
    <dgm:cxn modelId="{C7A1FF11-8C06-544F-A826-E96DD97027A1}" type="presParOf" srcId="{6DEF154C-56EF-4445-A686-8AE8E71678B5}" destId="{1C24AC60-8709-C04B-A0FB-1C2559FBDD8B}" srcOrd="3" destOrd="0" presId="urn:microsoft.com/office/officeart/2005/8/layout/default"/>
    <dgm:cxn modelId="{05447DD5-57F0-E245-BE2E-97CA003EB382}" type="presParOf" srcId="{6DEF154C-56EF-4445-A686-8AE8E71678B5}" destId="{1B798D9A-436D-384A-AC03-9468148B28A4}" srcOrd="4" destOrd="0" presId="urn:microsoft.com/office/officeart/2005/8/layout/default"/>
    <dgm:cxn modelId="{3CDD6121-658A-1743-9590-A790FD173A9B}" type="presParOf" srcId="{6DEF154C-56EF-4445-A686-8AE8E71678B5}" destId="{A2545067-86C9-FB40-ABCB-F86AD4498843}" srcOrd="5" destOrd="0" presId="urn:microsoft.com/office/officeart/2005/8/layout/default"/>
    <dgm:cxn modelId="{7C9DA29C-4771-354A-B29C-A07C4D5C8508}" type="presParOf" srcId="{6DEF154C-56EF-4445-A686-8AE8E71678B5}" destId="{1F385C60-70B8-DB41-953A-8AAC20B452EF}" srcOrd="6" destOrd="0" presId="urn:microsoft.com/office/officeart/2005/8/layout/default"/>
    <dgm:cxn modelId="{F7148788-2722-6A44-AD52-814AF3F75616}" type="presParOf" srcId="{6DEF154C-56EF-4445-A686-8AE8E71678B5}" destId="{6386CBE5-FEE9-7445-B00A-4E386D4A601D}" srcOrd="7" destOrd="0" presId="urn:microsoft.com/office/officeart/2005/8/layout/default"/>
    <dgm:cxn modelId="{376497FD-A904-9D4B-B7CD-C2690B71DDD1}" type="presParOf" srcId="{6DEF154C-56EF-4445-A686-8AE8E71678B5}" destId="{514C4874-FC60-1F49-8E99-091D9AE6EDC9}" srcOrd="8" destOrd="0" presId="urn:microsoft.com/office/officeart/2005/8/layout/default"/>
    <dgm:cxn modelId="{9185EA9A-4BD9-3845-86BB-C0AD4B9F05B0}" type="presParOf" srcId="{6DEF154C-56EF-4445-A686-8AE8E71678B5}" destId="{464768D9-58EA-6F41-A95D-056B69714381}" srcOrd="9" destOrd="0" presId="urn:microsoft.com/office/officeart/2005/8/layout/default"/>
    <dgm:cxn modelId="{84435CE2-99CC-1B41-895B-C21A2E1376C1}" type="presParOf" srcId="{6DEF154C-56EF-4445-A686-8AE8E71678B5}" destId="{D567C5FB-9531-3047-A96C-C8D1FDCF5E09}" srcOrd="10" destOrd="0" presId="urn:microsoft.com/office/officeart/2005/8/layout/default"/>
    <dgm:cxn modelId="{F7CCA58E-B837-AE42-AF90-247A6560BB77}" type="presParOf" srcId="{6DEF154C-56EF-4445-A686-8AE8E71678B5}" destId="{ABE0AFEA-8495-3848-A976-23E11F820CBE}" srcOrd="11" destOrd="0" presId="urn:microsoft.com/office/officeart/2005/8/layout/default"/>
    <dgm:cxn modelId="{4A97ABD9-CFAA-AE4D-93BE-2A5F26A39500}" type="presParOf" srcId="{6DEF154C-56EF-4445-A686-8AE8E71678B5}" destId="{43921065-0F23-F347-98A5-4165392E19AF}" srcOrd="12" destOrd="0" presId="urn:microsoft.com/office/officeart/2005/8/layout/default"/>
    <dgm:cxn modelId="{7021B41E-84A8-9A4F-A506-F021405E801F}" type="presParOf" srcId="{6DEF154C-56EF-4445-A686-8AE8E71678B5}" destId="{1B725095-9622-5B45-B516-6FA3FEA322C4}" srcOrd="13" destOrd="0" presId="urn:microsoft.com/office/officeart/2005/8/layout/default"/>
    <dgm:cxn modelId="{C7009DDF-AB86-C546-8A33-6FDC03130D20}" type="presParOf" srcId="{6DEF154C-56EF-4445-A686-8AE8E71678B5}" destId="{7204D821-F6B5-D143-A2B6-978882237955}" srcOrd="14" destOrd="0" presId="urn:microsoft.com/office/officeart/2005/8/layout/default"/>
    <dgm:cxn modelId="{989296F5-023E-7A4E-A70C-23E62E16D415}" type="presParOf" srcId="{6DEF154C-56EF-4445-A686-8AE8E71678B5}" destId="{10F67160-B24B-7C47-ACB1-8F014AE1F834}" srcOrd="15" destOrd="0" presId="urn:microsoft.com/office/officeart/2005/8/layout/default"/>
    <dgm:cxn modelId="{2F46F441-CC70-5F42-95B8-E5475AB38122}" type="presParOf" srcId="{6DEF154C-56EF-4445-A686-8AE8E71678B5}" destId="{8BA50577-67EE-7546-B438-92CA164EB1F2}" srcOrd="16" destOrd="0" presId="urn:microsoft.com/office/officeart/2005/8/layout/default"/>
    <dgm:cxn modelId="{B321A1D1-CADA-B74F-8015-0CF568D9877D}" type="presParOf" srcId="{6DEF154C-56EF-4445-A686-8AE8E71678B5}" destId="{7C72E8AC-57C8-7D4D-A148-4D2B179905EB}" srcOrd="17" destOrd="0" presId="urn:microsoft.com/office/officeart/2005/8/layout/default"/>
    <dgm:cxn modelId="{B6A00DE1-5AD2-EA47-8E69-21CC58430E8A}" type="presParOf" srcId="{6DEF154C-56EF-4445-A686-8AE8E71678B5}" destId="{C8AF0CAD-A557-194A-B3BF-218C10778ED3}" srcOrd="18" destOrd="0" presId="urn:microsoft.com/office/officeart/2005/8/layout/default"/>
    <dgm:cxn modelId="{0B726652-AC6A-024B-BB7A-50DAD9437665}" type="presParOf" srcId="{6DEF154C-56EF-4445-A686-8AE8E71678B5}" destId="{3E4CB423-5D5D-D046-977F-3BA73D64A05F}" srcOrd="19" destOrd="0" presId="urn:microsoft.com/office/officeart/2005/8/layout/default"/>
    <dgm:cxn modelId="{F0E3F482-017B-874B-A02E-5E5D3D6C2410}" type="presParOf" srcId="{6DEF154C-56EF-4445-A686-8AE8E71678B5}" destId="{2D141EB6-BF25-CA47-AB5F-9F70A6B4DF73}" srcOrd="20" destOrd="0" presId="urn:microsoft.com/office/officeart/2005/8/layout/default"/>
    <dgm:cxn modelId="{B8BA00DD-D46E-3143-AE3E-A7BEB1665942}" type="presParOf" srcId="{6DEF154C-56EF-4445-A686-8AE8E71678B5}" destId="{0E4C2A30-11D4-FE49-B39B-3077CD404AE9}" srcOrd="21" destOrd="0" presId="urn:microsoft.com/office/officeart/2005/8/layout/default"/>
    <dgm:cxn modelId="{98379F0D-1FBF-684D-B3A3-58AF906F0D99}" type="presParOf" srcId="{6DEF154C-56EF-4445-A686-8AE8E71678B5}" destId="{1438F46C-BEA8-7F4A-B581-F3FA4B2BB820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EFC58E-C52A-604D-A775-05D3984BF2D2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</dgm:pt>
    <dgm:pt modelId="{B665EA8F-5902-8D41-A2B4-D476266FBFF3}">
      <dgm:prSet phldrT="[Text]"/>
      <dgm:spPr/>
      <dgm:t>
        <a:bodyPr/>
        <a:lstStyle/>
        <a:p>
          <a:r>
            <a:rPr lang="en-US" dirty="0" smtClean="0"/>
            <a:t>Provide an orientation guidebook or kit</a:t>
          </a:r>
          <a:endParaRPr lang="en-US" dirty="0"/>
        </a:p>
      </dgm:t>
    </dgm:pt>
    <dgm:pt modelId="{C4481436-8CA3-F545-B3AE-FBF20DA8655B}" type="parTrans" cxnId="{C8BCFCE7-AC0E-1F4E-9F6E-6D6586203559}">
      <dgm:prSet/>
      <dgm:spPr/>
      <dgm:t>
        <a:bodyPr/>
        <a:lstStyle/>
        <a:p>
          <a:endParaRPr lang="en-US"/>
        </a:p>
      </dgm:t>
    </dgm:pt>
    <dgm:pt modelId="{F14FA408-52D9-B046-BD64-5B56844EABA1}" type="sibTrans" cxnId="{C8BCFCE7-AC0E-1F4E-9F6E-6D6586203559}">
      <dgm:prSet/>
      <dgm:spPr/>
      <dgm:t>
        <a:bodyPr/>
        <a:lstStyle/>
        <a:p>
          <a:endParaRPr lang="en-US"/>
        </a:p>
      </dgm:t>
    </dgm:pt>
    <dgm:pt modelId="{BE3E2A28-BAE3-EA4C-881D-8EC2C0566D6B}">
      <dgm:prSet phldrT="[Text]"/>
      <dgm:spPr/>
      <dgm:t>
        <a:bodyPr/>
        <a:lstStyle/>
        <a:p>
          <a:r>
            <a:rPr lang="en-US" dirty="0" smtClean="0"/>
            <a:t>Provide a copy of the constitution	</a:t>
          </a:r>
        </a:p>
      </dgm:t>
    </dgm:pt>
    <dgm:pt modelId="{97D6882B-EBB5-4641-AF39-AF9C494F78DF}" type="parTrans" cxnId="{CF1858CD-6584-FF4F-997E-03235568369F}">
      <dgm:prSet/>
      <dgm:spPr/>
      <dgm:t>
        <a:bodyPr/>
        <a:lstStyle/>
        <a:p>
          <a:endParaRPr lang="en-US"/>
        </a:p>
      </dgm:t>
    </dgm:pt>
    <dgm:pt modelId="{29EA60F7-4D7F-7F43-9AA7-D961BB1D579E}" type="sibTrans" cxnId="{CF1858CD-6584-FF4F-997E-03235568369F}">
      <dgm:prSet/>
      <dgm:spPr/>
      <dgm:t>
        <a:bodyPr/>
        <a:lstStyle/>
        <a:p>
          <a:endParaRPr lang="en-US"/>
        </a:p>
      </dgm:t>
    </dgm:pt>
    <dgm:pt modelId="{70AB2F39-12CE-BD48-B19F-AA087EE2831E}">
      <dgm:prSet phldrT="[Text]"/>
      <dgm:spPr/>
      <dgm:t>
        <a:bodyPr/>
        <a:lstStyle/>
        <a:p>
          <a:r>
            <a:rPr lang="en-US" dirty="0" smtClean="0"/>
            <a:t>Provide copies of current newsletter, annual report and recent marketing/promotional material</a:t>
          </a:r>
          <a:endParaRPr lang="en-US" dirty="0"/>
        </a:p>
      </dgm:t>
    </dgm:pt>
    <dgm:pt modelId="{4DBD01E6-9F5F-A54E-A264-02596E0482C0}" type="parTrans" cxnId="{2165A017-D7A1-D04B-8B6B-BB197CB6DA78}">
      <dgm:prSet/>
      <dgm:spPr/>
      <dgm:t>
        <a:bodyPr/>
        <a:lstStyle/>
        <a:p>
          <a:endParaRPr lang="en-US"/>
        </a:p>
      </dgm:t>
    </dgm:pt>
    <dgm:pt modelId="{A9D0556D-7A23-784D-8693-1A628D131019}" type="sibTrans" cxnId="{2165A017-D7A1-D04B-8B6B-BB197CB6DA78}">
      <dgm:prSet/>
      <dgm:spPr/>
      <dgm:t>
        <a:bodyPr/>
        <a:lstStyle/>
        <a:p>
          <a:endParaRPr lang="en-US"/>
        </a:p>
      </dgm:t>
    </dgm:pt>
    <dgm:pt modelId="{5A201671-EFA0-7F40-99C6-AAC4796758FE}">
      <dgm:prSet phldrT="[Text]"/>
      <dgm:spPr/>
      <dgm:t>
        <a:bodyPr/>
        <a:lstStyle/>
        <a:p>
          <a:r>
            <a:rPr lang="en-US" dirty="0" smtClean="0"/>
            <a:t>Gather and file copies of qualifications</a:t>
          </a:r>
        </a:p>
      </dgm:t>
    </dgm:pt>
    <dgm:pt modelId="{FB971AA3-6B6E-B349-B55E-9A0AC5C013A5}" type="parTrans" cxnId="{9A385933-8538-754A-BC09-1D3072031944}">
      <dgm:prSet/>
      <dgm:spPr/>
      <dgm:t>
        <a:bodyPr/>
        <a:lstStyle/>
        <a:p>
          <a:endParaRPr lang="en-US"/>
        </a:p>
      </dgm:t>
    </dgm:pt>
    <dgm:pt modelId="{D2E23FA4-E8C9-454C-86BA-D9494C4737A5}" type="sibTrans" cxnId="{9A385933-8538-754A-BC09-1D3072031944}">
      <dgm:prSet/>
      <dgm:spPr/>
      <dgm:t>
        <a:bodyPr/>
        <a:lstStyle/>
        <a:p>
          <a:endParaRPr lang="en-US"/>
        </a:p>
      </dgm:t>
    </dgm:pt>
    <dgm:pt modelId="{6EB0E354-E261-D644-9108-815AB84840D6}">
      <dgm:prSet phldrT="[Text]"/>
      <dgm:spPr/>
      <dgm:t>
        <a:bodyPr/>
        <a:lstStyle/>
        <a:p>
          <a:r>
            <a:rPr lang="en-US" dirty="0" smtClean="0"/>
            <a:t>Enter the name, address and contact details of each volunteer into database</a:t>
          </a:r>
        </a:p>
      </dgm:t>
    </dgm:pt>
    <dgm:pt modelId="{2086E151-B800-FE45-9941-AB317ED4C40C}" type="parTrans" cxnId="{BDA5158E-1BE0-C946-B96C-9DACC9F0B6E4}">
      <dgm:prSet/>
      <dgm:spPr/>
      <dgm:t>
        <a:bodyPr/>
        <a:lstStyle/>
        <a:p>
          <a:endParaRPr lang="en-US"/>
        </a:p>
      </dgm:t>
    </dgm:pt>
    <dgm:pt modelId="{814DC8E8-7E78-BC40-A788-30B55B8424B4}" type="sibTrans" cxnId="{BDA5158E-1BE0-C946-B96C-9DACC9F0B6E4}">
      <dgm:prSet/>
      <dgm:spPr/>
      <dgm:t>
        <a:bodyPr/>
        <a:lstStyle/>
        <a:p>
          <a:endParaRPr lang="en-US"/>
        </a:p>
      </dgm:t>
    </dgm:pt>
    <dgm:pt modelId="{2A29602C-B585-F84E-AF61-DA278F57524C}" type="pres">
      <dgm:prSet presAssocID="{3BEFC58E-C52A-604D-A775-05D3984BF2D2}" presName="linearFlow" presStyleCnt="0">
        <dgm:presLayoutVars>
          <dgm:dir/>
          <dgm:resizeHandles val="exact"/>
        </dgm:presLayoutVars>
      </dgm:prSet>
      <dgm:spPr/>
    </dgm:pt>
    <dgm:pt modelId="{4B260EE8-E231-D34F-A518-216269290789}" type="pres">
      <dgm:prSet presAssocID="{B665EA8F-5902-8D41-A2B4-D476266FBFF3}" presName="composite" presStyleCnt="0"/>
      <dgm:spPr/>
    </dgm:pt>
    <dgm:pt modelId="{49F8823C-BB97-104D-AE5A-CD6645523A38}" type="pres">
      <dgm:prSet presAssocID="{B665EA8F-5902-8D41-A2B4-D476266FBFF3}" presName="imgShp" presStyleLbl="fgImgPlace1" presStyleIdx="0" presStyleCnt="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70584FB-C1C0-B14C-91E1-4C4469AA76B8}" type="pres">
      <dgm:prSet presAssocID="{B665EA8F-5902-8D41-A2B4-D476266FBFF3}" presName="txShp" presStyleLbl="node1" presStyleIdx="0" presStyleCnt="5">
        <dgm:presLayoutVars>
          <dgm:bulletEnabled val="1"/>
        </dgm:presLayoutVars>
      </dgm:prSet>
      <dgm:spPr/>
    </dgm:pt>
    <dgm:pt modelId="{B3CB2BED-D261-CA49-87B5-64A4A6A5169C}" type="pres">
      <dgm:prSet presAssocID="{F14FA408-52D9-B046-BD64-5B56844EABA1}" presName="spacing" presStyleCnt="0"/>
      <dgm:spPr/>
    </dgm:pt>
    <dgm:pt modelId="{E1DAF651-B94B-314A-B3FA-8E28325E335C}" type="pres">
      <dgm:prSet presAssocID="{70AB2F39-12CE-BD48-B19F-AA087EE2831E}" presName="composite" presStyleCnt="0"/>
      <dgm:spPr/>
    </dgm:pt>
    <dgm:pt modelId="{B139188F-84A4-A448-B1C8-8E092AEACF6C}" type="pres">
      <dgm:prSet presAssocID="{70AB2F39-12CE-BD48-B19F-AA087EE2831E}" presName="imgShp" presStyleLbl="fgImgPlace1" presStyleIdx="1" presStyleCnt="5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CE200DFF-57CA-FF41-A0A7-C6198418672C}" type="pres">
      <dgm:prSet presAssocID="{70AB2F39-12CE-BD48-B19F-AA087EE2831E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9C2369-80B1-764A-841D-5E29D80390E9}" type="pres">
      <dgm:prSet presAssocID="{A9D0556D-7A23-784D-8693-1A628D131019}" presName="spacing" presStyleCnt="0"/>
      <dgm:spPr/>
    </dgm:pt>
    <dgm:pt modelId="{ED006209-4076-1343-9C88-2B282B5AF118}" type="pres">
      <dgm:prSet presAssocID="{BE3E2A28-BAE3-EA4C-881D-8EC2C0566D6B}" presName="composite" presStyleCnt="0"/>
      <dgm:spPr/>
    </dgm:pt>
    <dgm:pt modelId="{D92A299A-6D1A-B342-9078-B4C8CC365162}" type="pres">
      <dgm:prSet presAssocID="{BE3E2A28-BAE3-EA4C-881D-8EC2C0566D6B}" presName="imgShp" presStyleLbl="fgImgPlace1" presStyleIdx="2" presStyleCnt="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DCBE34FC-A60C-874B-852F-3074E5E08781}" type="pres">
      <dgm:prSet presAssocID="{BE3E2A28-BAE3-EA4C-881D-8EC2C0566D6B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C89A83-3C5A-B64C-847D-6B0817F4DD82}" type="pres">
      <dgm:prSet presAssocID="{29EA60F7-4D7F-7F43-9AA7-D961BB1D579E}" presName="spacing" presStyleCnt="0"/>
      <dgm:spPr/>
    </dgm:pt>
    <dgm:pt modelId="{F6E2F9B6-9EF2-9348-ADF8-7047B01A777C}" type="pres">
      <dgm:prSet presAssocID="{6EB0E354-E261-D644-9108-815AB84840D6}" presName="composite" presStyleCnt="0"/>
      <dgm:spPr/>
    </dgm:pt>
    <dgm:pt modelId="{CEE78686-F566-BD47-9F1A-E43225AB700F}" type="pres">
      <dgm:prSet presAssocID="{6EB0E354-E261-D644-9108-815AB84840D6}" presName="imgShp" presStyleLbl="fgImgPlac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822F88DE-2BA2-9B4F-85DD-E700E5AB0B23}" type="pres">
      <dgm:prSet presAssocID="{6EB0E354-E261-D644-9108-815AB84840D6}" presName="txShp" presStyleLbl="node1" presStyleIdx="3" presStyleCnt="5">
        <dgm:presLayoutVars>
          <dgm:bulletEnabled val="1"/>
        </dgm:presLayoutVars>
      </dgm:prSet>
      <dgm:spPr/>
    </dgm:pt>
    <dgm:pt modelId="{6C4957AE-3BDB-3443-9E8A-E3708E0C4B52}" type="pres">
      <dgm:prSet presAssocID="{814DC8E8-7E78-BC40-A788-30B55B8424B4}" presName="spacing" presStyleCnt="0"/>
      <dgm:spPr/>
    </dgm:pt>
    <dgm:pt modelId="{FA5C171E-FFD8-1E49-B4EC-CCF1406276B6}" type="pres">
      <dgm:prSet presAssocID="{5A201671-EFA0-7F40-99C6-AAC4796758FE}" presName="composite" presStyleCnt="0"/>
      <dgm:spPr/>
    </dgm:pt>
    <dgm:pt modelId="{6B0A9B6D-95A9-8641-98CC-A0E76F863525}" type="pres">
      <dgm:prSet presAssocID="{5A201671-EFA0-7F40-99C6-AAC4796758FE}" presName="imgShp" presStyleLbl="fgImgPlace1" presStyleIdx="4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4EAD3DE5-B62C-D443-A9F0-AA5770A8B60E}" type="pres">
      <dgm:prSet presAssocID="{5A201671-EFA0-7F40-99C6-AAC4796758FE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2FB6CD-C7A2-2D41-BCDF-49FAC5BB982F}" type="presOf" srcId="{5A201671-EFA0-7F40-99C6-AAC4796758FE}" destId="{4EAD3DE5-B62C-D443-A9F0-AA5770A8B60E}" srcOrd="0" destOrd="0" presId="urn:microsoft.com/office/officeart/2005/8/layout/vList3"/>
    <dgm:cxn modelId="{3227F891-1292-E840-BF81-AC0239BC658B}" type="presOf" srcId="{6EB0E354-E261-D644-9108-815AB84840D6}" destId="{822F88DE-2BA2-9B4F-85DD-E700E5AB0B23}" srcOrd="0" destOrd="0" presId="urn:microsoft.com/office/officeart/2005/8/layout/vList3"/>
    <dgm:cxn modelId="{2165A017-D7A1-D04B-8B6B-BB197CB6DA78}" srcId="{3BEFC58E-C52A-604D-A775-05D3984BF2D2}" destId="{70AB2F39-12CE-BD48-B19F-AA087EE2831E}" srcOrd="1" destOrd="0" parTransId="{4DBD01E6-9F5F-A54E-A264-02596E0482C0}" sibTransId="{A9D0556D-7A23-784D-8693-1A628D131019}"/>
    <dgm:cxn modelId="{CF1858CD-6584-FF4F-997E-03235568369F}" srcId="{3BEFC58E-C52A-604D-A775-05D3984BF2D2}" destId="{BE3E2A28-BAE3-EA4C-881D-8EC2C0566D6B}" srcOrd="2" destOrd="0" parTransId="{97D6882B-EBB5-4641-AF39-AF9C494F78DF}" sibTransId="{29EA60F7-4D7F-7F43-9AA7-D961BB1D579E}"/>
    <dgm:cxn modelId="{B88CE006-3E6F-D744-9EE3-91913ECB9727}" type="presOf" srcId="{BE3E2A28-BAE3-EA4C-881D-8EC2C0566D6B}" destId="{DCBE34FC-A60C-874B-852F-3074E5E08781}" srcOrd="0" destOrd="0" presId="urn:microsoft.com/office/officeart/2005/8/layout/vList3"/>
    <dgm:cxn modelId="{BDA5158E-1BE0-C946-B96C-9DACC9F0B6E4}" srcId="{3BEFC58E-C52A-604D-A775-05D3984BF2D2}" destId="{6EB0E354-E261-D644-9108-815AB84840D6}" srcOrd="3" destOrd="0" parTransId="{2086E151-B800-FE45-9941-AB317ED4C40C}" sibTransId="{814DC8E8-7E78-BC40-A788-30B55B8424B4}"/>
    <dgm:cxn modelId="{9A385933-8538-754A-BC09-1D3072031944}" srcId="{3BEFC58E-C52A-604D-A775-05D3984BF2D2}" destId="{5A201671-EFA0-7F40-99C6-AAC4796758FE}" srcOrd="4" destOrd="0" parTransId="{FB971AA3-6B6E-B349-B55E-9A0AC5C013A5}" sibTransId="{D2E23FA4-E8C9-454C-86BA-D9494C4737A5}"/>
    <dgm:cxn modelId="{5A53A188-4C61-9043-BF34-2B9467F742AF}" type="presOf" srcId="{3BEFC58E-C52A-604D-A775-05D3984BF2D2}" destId="{2A29602C-B585-F84E-AF61-DA278F57524C}" srcOrd="0" destOrd="0" presId="urn:microsoft.com/office/officeart/2005/8/layout/vList3"/>
    <dgm:cxn modelId="{37AEA03A-8D0C-A04C-BE21-CBFE34E963BE}" type="presOf" srcId="{70AB2F39-12CE-BD48-B19F-AA087EE2831E}" destId="{CE200DFF-57CA-FF41-A0A7-C6198418672C}" srcOrd="0" destOrd="0" presId="urn:microsoft.com/office/officeart/2005/8/layout/vList3"/>
    <dgm:cxn modelId="{8E65F4B9-C480-994A-9C9F-D97F2DC68DAE}" type="presOf" srcId="{B665EA8F-5902-8D41-A2B4-D476266FBFF3}" destId="{270584FB-C1C0-B14C-91E1-4C4469AA76B8}" srcOrd="0" destOrd="0" presId="urn:microsoft.com/office/officeart/2005/8/layout/vList3"/>
    <dgm:cxn modelId="{C8BCFCE7-AC0E-1F4E-9F6E-6D6586203559}" srcId="{3BEFC58E-C52A-604D-A775-05D3984BF2D2}" destId="{B665EA8F-5902-8D41-A2B4-D476266FBFF3}" srcOrd="0" destOrd="0" parTransId="{C4481436-8CA3-F545-B3AE-FBF20DA8655B}" sibTransId="{F14FA408-52D9-B046-BD64-5B56844EABA1}"/>
    <dgm:cxn modelId="{454EB9FF-6706-4248-B058-9683A516EF52}" type="presParOf" srcId="{2A29602C-B585-F84E-AF61-DA278F57524C}" destId="{4B260EE8-E231-D34F-A518-216269290789}" srcOrd="0" destOrd="0" presId="urn:microsoft.com/office/officeart/2005/8/layout/vList3"/>
    <dgm:cxn modelId="{6F361A42-2469-CD4C-90C6-C8C70E1D7DE9}" type="presParOf" srcId="{4B260EE8-E231-D34F-A518-216269290789}" destId="{49F8823C-BB97-104D-AE5A-CD6645523A38}" srcOrd="0" destOrd="0" presId="urn:microsoft.com/office/officeart/2005/8/layout/vList3"/>
    <dgm:cxn modelId="{E4518921-DD1A-FB42-B1EA-4F6A6B84525C}" type="presParOf" srcId="{4B260EE8-E231-D34F-A518-216269290789}" destId="{270584FB-C1C0-B14C-91E1-4C4469AA76B8}" srcOrd="1" destOrd="0" presId="urn:microsoft.com/office/officeart/2005/8/layout/vList3"/>
    <dgm:cxn modelId="{14965EBE-F233-414A-A2BE-2A357608A72D}" type="presParOf" srcId="{2A29602C-B585-F84E-AF61-DA278F57524C}" destId="{B3CB2BED-D261-CA49-87B5-64A4A6A5169C}" srcOrd="1" destOrd="0" presId="urn:microsoft.com/office/officeart/2005/8/layout/vList3"/>
    <dgm:cxn modelId="{E5E63B59-88CA-4047-83C0-64585A95ADB9}" type="presParOf" srcId="{2A29602C-B585-F84E-AF61-DA278F57524C}" destId="{E1DAF651-B94B-314A-B3FA-8E28325E335C}" srcOrd="2" destOrd="0" presId="urn:microsoft.com/office/officeart/2005/8/layout/vList3"/>
    <dgm:cxn modelId="{6DDC7C10-A025-D04C-914B-5414ED9E1860}" type="presParOf" srcId="{E1DAF651-B94B-314A-B3FA-8E28325E335C}" destId="{B139188F-84A4-A448-B1C8-8E092AEACF6C}" srcOrd="0" destOrd="0" presId="urn:microsoft.com/office/officeart/2005/8/layout/vList3"/>
    <dgm:cxn modelId="{EE87BA40-2D20-0C49-B2F4-96A8B21E542D}" type="presParOf" srcId="{E1DAF651-B94B-314A-B3FA-8E28325E335C}" destId="{CE200DFF-57CA-FF41-A0A7-C6198418672C}" srcOrd="1" destOrd="0" presId="urn:microsoft.com/office/officeart/2005/8/layout/vList3"/>
    <dgm:cxn modelId="{82F160A5-FDE8-F341-8AE1-08150DC27BAA}" type="presParOf" srcId="{2A29602C-B585-F84E-AF61-DA278F57524C}" destId="{A69C2369-80B1-764A-841D-5E29D80390E9}" srcOrd="3" destOrd="0" presId="urn:microsoft.com/office/officeart/2005/8/layout/vList3"/>
    <dgm:cxn modelId="{D6005F56-4292-3542-843C-CCA95C534095}" type="presParOf" srcId="{2A29602C-B585-F84E-AF61-DA278F57524C}" destId="{ED006209-4076-1343-9C88-2B282B5AF118}" srcOrd="4" destOrd="0" presId="urn:microsoft.com/office/officeart/2005/8/layout/vList3"/>
    <dgm:cxn modelId="{5B80AAB6-61D5-F548-807D-528D3B94DC78}" type="presParOf" srcId="{ED006209-4076-1343-9C88-2B282B5AF118}" destId="{D92A299A-6D1A-B342-9078-B4C8CC365162}" srcOrd="0" destOrd="0" presId="urn:microsoft.com/office/officeart/2005/8/layout/vList3"/>
    <dgm:cxn modelId="{EB2C21BE-C02B-1D40-9B62-2A2D58B86227}" type="presParOf" srcId="{ED006209-4076-1343-9C88-2B282B5AF118}" destId="{DCBE34FC-A60C-874B-852F-3074E5E08781}" srcOrd="1" destOrd="0" presId="urn:microsoft.com/office/officeart/2005/8/layout/vList3"/>
    <dgm:cxn modelId="{FFD3C762-F71C-3A45-8ADD-0D95F5588313}" type="presParOf" srcId="{2A29602C-B585-F84E-AF61-DA278F57524C}" destId="{7BC89A83-3C5A-B64C-847D-6B0817F4DD82}" srcOrd="5" destOrd="0" presId="urn:microsoft.com/office/officeart/2005/8/layout/vList3"/>
    <dgm:cxn modelId="{FA87F82C-A194-4345-81D3-E788912B2DBF}" type="presParOf" srcId="{2A29602C-B585-F84E-AF61-DA278F57524C}" destId="{F6E2F9B6-9EF2-9348-ADF8-7047B01A777C}" srcOrd="6" destOrd="0" presId="urn:microsoft.com/office/officeart/2005/8/layout/vList3"/>
    <dgm:cxn modelId="{A46FDED4-E875-B843-B985-2D758D627E70}" type="presParOf" srcId="{F6E2F9B6-9EF2-9348-ADF8-7047B01A777C}" destId="{CEE78686-F566-BD47-9F1A-E43225AB700F}" srcOrd="0" destOrd="0" presId="urn:microsoft.com/office/officeart/2005/8/layout/vList3"/>
    <dgm:cxn modelId="{2E22F2B7-137A-3246-80B0-6967164C11A2}" type="presParOf" srcId="{F6E2F9B6-9EF2-9348-ADF8-7047B01A777C}" destId="{822F88DE-2BA2-9B4F-85DD-E700E5AB0B23}" srcOrd="1" destOrd="0" presId="urn:microsoft.com/office/officeart/2005/8/layout/vList3"/>
    <dgm:cxn modelId="{DD029891-9E98-7B4B-9420-46FFE7596594}" type="presParOf" srcId="{2A29602C-B585-F84E-AF61-DA278F57524C}" destId="{6C4957AE-3BDB-3443-9E8A-E3708E0C4B52}" srcOrd="7" destOrd="0" presId="urn:microsoft.com/office/officeart/2005/8/layout/vList3"/>
    <dgm:cxn modelId="{B72A8261-1CA3-FC49-AF3D-C71C582A19E8}" type="presParOf" srcId="{2A29602C-B585-F84E-AF61-DA278F57524C}" destId="{FA5C171E-FFD8-1E49-B4EC-CCF1406276B6}" srcOrd="8" destOrd="0" presId="urn:microsoft.com/office/officeart/2005/8/layout/vList3"/>
    <dgm:cxn modelId="{2A256D3A-F210-E749-81CE-A25DA2C21C73}" type="presParOf" srcId="{FA5C171E-FFD8-1E49-B4EC-CCF1406276B6}" destId="{6B0A9B6D-95A9-8641-98CC-A0E76F863525}" srcOrd="0" destOrd="0" presId="urn:microsoft.com/office/officeart/2005/8/layout/vList3"/>
    <dgm:cxn modelId="{4BBEA69D-9D84-AE41-8FB5-561E8B2E8E2A}" type="presParOf" srcId="{FA5C171E-FFD8-1E49-B4EC-CCF1406276B6}" destId="{4EAD3DE5-B62C-D443-A9F0-AA5770A8B60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18307-848C-234A-925F-D9EBFC31D7CA}">
      <dsp:nvSpPr>
        <dsp:cNvPr id="0" name=""/>
        <dsp:cNvSpPr/>
      </dsp:nvSpPr>
      <dsp:spPr>
        <a:xfrm>
          <a:off x="1069535" y="-39612"/>
          <a:ext cx="4601584" cy="4601584"/>
        </a:xfrm>
        <a:prstGeom prst="circularArrow">
          <a:avLst>
            <a:gd name="adj1" fmla="val 5544"/>
            <a:gd name="adj2" fmla="val 330680"/>
            <a:gd name="adj3" fmla="val 14653402"/>
            <a:gd name="adj4" fmla="val 1687188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78583F-11A4-664C-B729-F74F59DA9068}">
      <dsp:nvSpPr>
        <dsp:cNvPr id="0" name=""/>
        <dsp:cNvSpPr/>
      </dsp:nvSpPr>
      <dsp:spPr>
        <a:xfrm>
          <a:off x="2724403" y="2346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1. Human resource planning</a:t>
          </a:r>
          <a:endParaRPr lang="en-US" sz="1100" kern="1200" dirty="0"/>
        </a:p>
      </dsp:txBody>
      <dsp:txXfrm>
        <a:off x="2755934" y="33877"/>
        <a:ext cx="1228787" cy="582862"/>
      </dsp:txXfrm>
    </dsp:sp>
    <dsp:sp modelId="{9433A1F8-3255-5E4D-96BC-3E94501149EF}">
      <dsp:nvSpPr>
        <dsp:cNvPr id="0" name=""/>
        <dsp:cNvSpPr/>
      </dsp:nvSpPr>
      <dsp:spPr>
        <a:xfrm>
          <a:off x="4111956" y="577089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2. Recruitment</a:t>
          </a:r>
          <a:endParaRPr lang="en-US" sz="1100" kern="1200" dirty="0"/>
        </a:p>
      </dsp:txBody>
      <dsp:txXfrm>
        <a:off x="4143487" y="608620"/>
        <a:ext cx="1228787" cy="582862"/>
      </dsp:txXfrm>
    </dsp:sp>
    <dsp:sp modelId="{43583C54-059B-D34A-AFA4-7D66CC76A088}">
      <dsp:nvSpPr>
        <dsp:cNvPr id="0" name=""/>
        <dsp:cNvSpPr/>
      </dsp:nvSpPr>
      <dsp:spPr>
        <a:xfrm>
          <a:off x="4686699" y="1964642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3. Selection and screening</a:t>
          </a:r>
          <a:endParaRPr lang="en-US" sz="1100" kern="1200" dirty="0"/>
        </a:p>
      </dsp:txBody>
      <dsp:txXfrm>
        <a:off x="4718230" y="1996173"/>
        <a:ext cx="1228787" cy="582862"/>
      </dsp:txXfrm>
    </dsp:sp>
    <dsp:sp modelId="{FC542C49-9442-8743-9AEC-774F920D397F}">
      <dsp:nvSpPr>
        <dsp:cNvPr id="0" name=""/>
        <dsp:cNvSpPr/>
      </dsp:nvSpPr>
      <dsp:spPr>
        <a:xfrm>
          <a:off x="4111956" y="3352195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4. Orientation</a:t>
          </a:r>
          <a:endParaRPr lang="en-US" sz="1100" kern="1200" dirty="0"/>
        </a:p>
      </dsp:txBody>
      <dsp:txXfrm>
        <a:off x="4143487" y="3383726"/>
        <a:ext cx="1228787" cy="582862"/>
      </dsp:txXfrm>
    </dsp:sp>
    <dsp:sp modelId="{BABFF6BC-F382-BC4C-B98B-4C67DE941D03}">
      <dsp:nvSpPr>
        <dsp:cNvPr id="0" name=""/>
        <dsp:cNvSpPr/>
      </dsp:nvSpPr>
      <dsp:spPr>
        <a:xfrm>
          <a:off x="2724403" y="3926938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5. Training and development</a:t>
          </a:r>
          <a:endParaRPr lang="en-US" sz="1100" kern="1200" dirty="0"/>
        </a:p>
      </dsp:txBody>
      <dsp:txXfrm>
        <a:off x="2755934" y="3958469"/>
        <a:ext cx="1228787" cy="582862"/>
      </dsp:txXfrm>
    </dsp:sp>
    <dsp:sp modelId="{34B1B442-CA55-B146-8544-C2509173B149}">
      <dsp:nvSpPr>
        <dsp:cNvPr id="0" name=""/>
        <dsp:cNvSpPr/>
      </dsp:nvSpPr>
      <dsp:spPr>
        <a:xfrm>
          <a:off x="1336850" y="3352195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6. Performance appraisal</a:t>
          </a:r>
          <a:endParaRPr lang="en-US" sz="1100" kern="1200" dirty="0"/>
        </a:p>
      </dsp:txBody>
      <dsp:txXfrm>
        <a:off x="1368381" y="3383726"/>
        <a:ext cx="1228787" cy="582862"/>
      </dsp:txXfrm>
    </dsp:sp>
    <dsp:sp modelId="{19186384-701E-6B40-AF0E-0721869D2ECC}">
      <dsp:nvSpPr>
        <dsp:cNvPr id="0" name=""/>
        <dsp:cNvSpPr/>
      </dsp:nvSpPr>
      <dsp:spPr>
        <a:xfrm>
          <a:off x="762107" y="1964642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7. Rewards and recognition</a:t>
          </a:r>
          <a:endParaRPr lang="en-US" sz="1100" kern="1200" dirty="0"/>
        </a:p>
      </dsp:txBody>
      <dsp:txXfrm>
        <a:off x="793638" y="1996173"/>
        <a:ext cx="1228787" cy="582862"/>
      </dsp:txXfrm>
    </dsp:sp>
    <dsp:sp modelId="{07C0EB49-F13C-F14C-AB1D-4275D35A1E5B}">
      <dsp:nvSpPr>
        <dsp:cNvPr id="0" name=""/>
        <dsp:cNvSpPr/>
      </dsp:nvSpPr>
      <dsp:spPr>
        <a:xfrm>
          <a:off x="1336850" y="577089"/>
          <a:ext cx="1291849" cy="645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8. Retention or replacement</a:t>
          </a:r>
          <a:endParaRPr lang="en-US" sz="1100" kern="1200" dirty="0"/>
        </a:p>
      </dsp:txBody>
      <dsp:txXfrm>
        <a:off x="1368381" y="608620"/>
        <a:ext cx="1228787" cy="582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2C081-407A-634A-B5AF-B562A701092C}">
      <dsp:nvSpPr>
        <dsp:cNvPr id="0" name=""/>
        <dsp:cNvSpPr/>
      </dsp:nvSpPr>
      <dsp:spPr>
        <a:xfrm>
          <a:off x="474870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Appoint volunteer coordinator </a:t>
          </a:r>
          <a:endParaRPr lang="en-US" sz="900" kern="1200" dirty="0"/>
        </a:p>
      </dsp:txBody>
      <dsp:txXfrm>
        <a:off x="474870" y="208"/>
        <a:ext cx="1014066" cy="608439"/>
      </dsp:txXfrm>
    </dsp:sp>
    <dsp:sp modelId="{79E2616C-1656-5648-9E3E-53B451AE209A}">
      <dsp:nvSpPr>
        <dsp:cNvPr id="0" name=""/>
        <dsp:cNvSpPr/>
      </dsp:nvSpPr>
      <dsp:spPr>
        <a:xfrm>
          <a:off x="1590343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Prepare projections for human resource needs </a:t>
          </a:r>
          <a:endParaRPr lang="en-US" sz="900" kern="1200" dirty="0"/>
        </a:p>
      </dsp:txBody>
      <dsp:txXfrm>
        <a:off x="1590343" y="208"/>
        <a:ext cx="1014066" cy="608439"/>
      </dsp:txXfrm>
    </dsp:sp>
    <dsp:sp modelId="{1B798D9A-436D-384A-AC03-9468148B28A4}">
      <dsp:nvSpPr>
        <dsp:cNvPr id="0" name=""/>
        <dsp:cNvSpPr/>
      </dsp:nvSpPr>
      <dsp:spPr>
        <a:xfrm>
          <a:off x="2705816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Conduct a job analysis </a:t>
          </a:r>
          <a:endParaRPr lang="en-US" sz="900" kern="1200" dirty="0"/>
        </a:p>
      </dsp:txBody>
      <dsp:txXfrm>
        <a:off x="2705816" y="208"/>
        <a:ext cx="1014066" cy="608439"/>
      </dsp:txXfrm>
    </dsp:sp>
    <dsp:sp modelId="{1F385C60-70B8-DB41-953A-8AAC20B452EF}">
      <dsp:nvSpPr>
        <dsp:cNvPr id="0" name=""/>
        <dsp:cNvSpPr/>
      </dsp:nvSpPr>
      <dsp:spPr>
        <a:xfrm>
          <a:off x="3821289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Prepare a job description </a:t>
          </a:r>
          <a:endParaRPr lang="en-US" sz="900" kern="1200" dirty="0"/>
        </a:p>
      </dsp:txBody>
      <dsp:txXfrm>
        <a:off x="3821289" y="208"/>
        <a:ext cx="1014066" cy="608439"/>
      </dsp:txXfrm>
    </dsp:sp>
    <dsp:sp modelId="{514C4874-FC60-1F49-8E99-091D9AE6EDC9}">
      <dsp:nvSpPr>
        <dsp:cNvPr id="0" name=""/>
        <dsp:cNvSpPr/>
      </dsp:nvSpPr>
      <dsp:spPr>
        <a:xfrm>
          <a:off x="4936762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Develop a recruitment plan </a:t>
          </a:r>
          <a:endParaRPr lang="en-US" sz="900" kern="1200"/>
        </a:p>
      </dsp:txBody>
      <dsp:txXfrm>
        <a:off x="4936762" y="208"/>
        <a:ext cx="1014066" cy="608439"/>
      </dsp:txXfrm>
    </dsp:sp>
    <dsp:sp modelId="{D567C5FB-9531-3047-A96C-C8D1FDCF5E09}">
      <dsp:nvSpPr>
        <dsp:cNvPr id="0" name=""/>
        <dsp:cNvSpPr/>
      </dsp:nvSpPr>
      <dsp:spPr>
        <a:xfrm>
          <a:off x="6052235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Implement recruitment plan </a:t>
          </a:r>
          <a:endParaRPr lang="en-US" sz="900" kern="1200" dirty="0"/>
        </a:p>
      </dsp:txBody>
      <dsp:txXfrm>
        <a:off x="6052235" y="208"/>
        <a:ext cx="1014066" cy="608439"/>
      </dsp:txXfrm>
    </dsp:sp>
    <dsp:sp modelId="{43921065-0F23-F347-98A5-4165392E19AF}">
      <dsp:nvSpPr>
        <dsp:cNvPr id="0" name=""/>
        <dsp:cNvSpPr/>
      </dsp:nvSpPr>
      <dsp:spPr>
        <a:xfrm>
          <a:off x="7167709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Screen applications and select (shortlist) volunteers to be interviewed </a:t>
          </a:r>
          <a:endParaRPr lang="en-US" sz="900" kern="1200" dirty="0"/>
        </a:p>
      </dsp:txBody>
      <dsp:txXfrm>
        <a:off x="7167709" y="208"/>
        <a:ext cx="1014066" cy="608439"/>
      </dsp:txXfrm>
    </dsp:sp>
    <dsp:sp modelId="{7204D821-F6B5-D143-A2B6-978882237955}">
      <dsp:nvSpPr>
        <dsp:cNvPr id="0" name=""/>
        <dsp:cNvSpPr/>
      </dsp:nvSpPr>
      <dsp:spPr>
        <a:xfrm>
          <a:off x="8283182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Conduct interviews and select successful volunteers </a:t>
          </a:r>
          <a:endParaRPr lang="en-US" sz="900" kern="1200" dirty="0"/>
        </a:p>
      </dsp:txBody>
      <dsp:txXfrm>
        <a:off x="8283182" y="208"/>
        <a:ext cx="1014066" cy="608439"/>
      </dsp:txXfrm>
    </dsp:sp>
    <dsp:sp modelId="{8BA50577-67EE-7546-B438-92CA164EB1F2}">
      <dsp:nvSpPr>
        <dsp:cNvPr id="0" name=""/>
        <dsp:cNvSpPr/>
      </dsp:nvSpPr>
      <dsp:spPr>
        <a:xfrm>
          <a:off x="9398655" y="208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Where appropriate check volunteers’ references</a:t>
          </a:r>
          <a:endParaRPr lang="en-US" sz="900" kern="1200" dirty="0"/>
        </a:p>
      </dsp:txBody>
      <dsp:txXfrm>
        <a:off x="9398655" y="208"/>
        <a:ext cx="1014066" cy="608439"/>
      </dsp:txXfrm>
    </dsp:sp>
    <dsp:sp modelId="{C8AF0CAD-A557-194A-B3BF-218C10778ED3}">
      <dsp:nvSpPr>
        <dsp:cNvPr id="0" name=""/>
        <dsp:cNvSpPr/>
      </dsp:nvSpPr>
      <dsp:spPr>
        <a:xfrm>
          <a:off x="3821289" y="710054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WWCC (if working with children) and Police Check</a:t>
          </a:r>
          <a:endParaRPr lang="en-US" sz="900" kern="1200" dirty="0"/>
        </a:p>
      </dsp:txBody>
      <dsp:txXfrm>
        <a:off x="3821289" y="710054"/>
        <a:ext cx="1014066" cy="608439"/>
      </dsp:txXfrm>
    </dsp:sp>
    <dsp:sp modelId="{2D141EB6-BF25-CA47-AB5F-9F70A6B4DF73}">
      <dsp:nvSpPr>
        <dsp:cNvPr id="0" name=""/>
        <dsp:cNvSpPr/>
      </dsp:nvSpPr>
      <dsp:spPr>
        <a:xfrm>
          <a:off x="4936762" y="710054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Notify successful volunteers and set up a time for orientation </a:t>
          </a:r>
          <a:endParaRPr lang="en-US" sz="900" kern="1200" dirty="0"/>
        </a:p>
      </dsp:txBody>
      <dsp:txXfrm>
        <a:off x="4936762" y="710054"/>
        <a:ext cx="1014066" cy="608439"/>
      </dsp:txXfrm>
    </dsp:sp>
    <dsp:sp modelId="{1438F46C-BEA8-7F4A-B581-F3FA4B2BB820}">
      <dsp:nvSpPr>
        <dsp:cNvPr id="0" name=""/>
        <dsp:cNvSpPr/>
      </dsp:nvSpPr>
      <dsp:spPr>
        <a:xfrm>
          <a:off x="6052235" y="710054"/>
          <a:ext cx="1014066" cy="6084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Notify unsuccessful volunteers </a:t>
          </a:r>
          <a:endParaRPr lang="en-US" sz="900" kern="1200" dirty="0"/>
        </a:p>
      </dsp:txBody>
      <dsp:txXfrm>
        <a:off x="6052235" y="710054"/>
        <a:ext cx="1014066" cy="608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0584FB-C1C0-B14C-91E1-4C4469AA76B8}">
      <dsp:nvSpPr>
        <dsp:cNvPr id="0" name=""/>
        <dsp:cNvSpPr/>
      </dsp:nvSpPr>
      <dsp:spPr>
        <a:xfrm rot="10800000">
          <a:off x="1511843" y="1054"/>
          <a:ext cx="5405120" cy="60161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29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Provide an orientation guidebook or kit</a:t>
          </a:r>
          <a:endParaRPr lang="en-US" sz="1700" kern="1200" dirty="0"/>
        </a:p>
      </dsp:txBody>
      <dsp:txXfrm rot="10800000">
        <a:off x="1662246" y="1054"/>
        <a:ext cx="5254717" cy="601612"/>
      </dsp:txXfrm>
    </dsp:sp>
    <dsp:sp modelId="{49F8823C-BB97-104D-AE5A-CD6645523A38}">
      <dsp:nvSpPr>
        <dsp:cNvPr id="0" name=""/>
        <dsp:cNvSpPr/>
      </dsp:nvSpPr>
      <dsp:spPr>
        <a:xfrm>
          <a:off x="1211036" y="1054"/>
          <a:ext cx="601612" cy="60161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E200DFF-57CA-FF41-A0A7-C6198418672C}">
      <dsp:nvSpPr>
        <dsp:cNvPr id="0" name=""/>
        <dsp:cNvSpPr/>
      </dsp:nvSpPr>
      <dsp:spPr>
        <a:xfrm rot="10800000">
          <a:off x="1511843" y="782253"/>
          <a:ext cx="5405120" cy="60161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29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Provide copies of current newsletter, annual report and recent marketing/promotional material</a:t>
          </a:r>
          <a:endParaRPr lang="en-US" sz="1700" kern="1200" dirty="0"/>
        </a:p>
      </dsp:txBody>
      <dsp:txXfrm rot="10800000">
        <a:off x="1662246" y="782253"/>
        <a:ext cx="5254717" cy="601612"/>
      </dsp:txXfrm>
    </dsp:sp>
    <dsp:sp modelId="{B139188F-84A4-A448-B1C8-8E092AEACF6C}">
      <dsp:nvSpPr>
        <dsp:cNvPr id="0" name=""/>
        <dsp:cNvSpPr/>
      </dsp:nvSpPr>
      <dsp:spPr>
        <a:xfrm>
          <a:off x="1211036" y="782253"/>
          <a:ext cx="601612" cy="60161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CBE34FC-A60C-874B-852F-3074E5E08781}">
      <dsp:nvSpPr>
        <dsp:cNvPr id="0" name=""/>
        <dsp:cNvSpPr/>
      </dsp:nvSpPr>
      <dsp:spPr>
        <a:xfrm rot="10800000">
          <a:off x="1511843" y="1563452"/>
          <a:ext cx="5405120" cy="60161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29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Provide a copy of the constitution	</a:t>
          </a:r>
        </a:p>
      </dsp:txBody>
      <dsp:txXfrm rot="10800000">
        <a:off x="1662246" y="1563452"/>
        <a:ext cx="5254717" cy="601612"/>
      </dsp:txXfrm>
    </dsp:sp>
    <dsp:sp modelId="{D92A299A-6D1A-B342-9078-B4C8CC365162}">
      <dsp:nvSpPr>
        <dsp:cNvPr id="0" name=""/>
        <dsp:cNvSpPr/>
      </dsp:nvSpPr>
      <dsp:spPr>
        <a:xfrm>
          <a:off x="1211036" y="1563452"/>
          <a:ext cx="601612" cy="60161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2F88DE-2BA2-9B4F-85DD-E700E5AB0B23}">
      <dsp:nvSpPr>
        <dsp:cNvPr id="0" name=""/>
        <dsp:cNvSpPr/>
      </dsp:nvSpPr>
      <dsp:spPr>
        <a:xfrm rot="10800000">
          <a:off x="1511843" y="2344651"/>
          <a:ext cx="5405120" cy="60161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29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Enter the name, address and contact details of each volunteer into database</a:t>
          </a:r>
        </a:p>
      </dsp:txBody>
      <dsp:txXfrm rot="10800000">
        <a:off x="1662246" y="2344651"/>
        <a:ext cx="5254717" cy="601612"/>
      </dsp:txXfrm>
    </dsp:sp>
    <dsp:sp modelId="{CEE78686-F566-BD47-9F1A-E43225AB700F}">
      <dsp:nvSpPr>
        <dsp:cNvPr id="0" name=""/>
        <dsp:cNvSpPr/>
      </dsp:nvSpPr>
      <dsp:spPr>
        <a:xfrm>
          <a:off x="1211036" y="2344651"/>
          <a:ext cx="601612" cy="60161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AD3DE5-B62C-D443-A9F0-AA5770A8B60E}">
      <dsp:nvSpPr>
        <dsp:cNvPr id="0" name=""/>
        <dsp:cNvSpPr/>
      </dsp:nvSpPr>
      <dsp:spPr>
        <a:xfrm rot="10800000">
          <a:off x="1511843" y="3125850"/>
          <a:ext cx="5405120" cy="60161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29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Gather and file copies of qualifications</a:t>
          </a:r>
        </a:p>
      </dsp:txBody>
      <dsp:txXfrm rot="10800000">
        <a:off x="1662246" y="3125850"/>
        <a:ext cx="5254717" cy="601612"/>
      </dsp:txXfrm>
    </dsp:sp>
    <dsp:sp modelId="{6B0A9B6D-95A9-8641-98CC-A0E76F863525}">
      <dsp:nvSpPr>
        <dsp:cNvPr id="0" name=""/>
        <dsp:cNvSpPr/>
      </dsp:nvSpPr>
      <dsp:spPr>
        <a:xfrm>
          <a:off x="1211036" y="3125850"/>
          <a:ext cx="601612" cy="60161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 baseline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PRESENTATION 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6648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and content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3015" y="987425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2057400"/>
            <a:ext cx="3932767" cy="3445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421032" y="987425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72587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658133"/>
            <a:ext cx="10515600" cy="7787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719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820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algn="ctr">
              <a:defRPr sz="5500" baseline="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445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 with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865414"/>
            <a:ext cx="10515600" cy="1836967"/>
          </a:xfrm>
          <a:prstGeom prst="rect">
            <a:avLst/>
          </a:prstGeom>
        </p:spPr>
        <p:txBody>
          <a:bodyPr anchor="b"/>
          <a:lstStyle>
            <a:lvl1pPr algn="ctr">
              <a:defRPr sz="550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02383"/>
            <a:ext cx="10515600" cy="898069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pPr lvl="0"/>
            <a:r>
              <a:rPr lang="en-US" dirty="0" smtClean="0"/>
              <a:t>SECTION SUB HEADING MYRIAD LIGHT</a:t>
            </a:r>
          </a:p>
        </p:txBody>
      </p:sp>
    </p:spTree>
    <p:extLst>
      <p:ext uri="{BB962C8B-B14F-4D97-AF65-F5344CB8AC3E}">
        <p14:creationId xmlns:p14="http://schemas.microsoft.com/office/powerpoint/2010/main" val="894233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50118"/>
            <a:ext cx="10515600" cy="36814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9647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wo content fiel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6E6E6E"/>
                </a:solidFill>
              </a:defRPr>
            </a:lvl1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948560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Smart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7" name="SmartArt Placeholder 5"/>
          <p:cNvSpPr>
            <a:spLocks noGrp="1"/>
          </p:cNvSpPr>
          <p:nvPr>
            <p:ph type="dgm" sz="quarter" idx="10"/>
          </p:nvPr>
        </p:nvSpPr>
        <p:spPr>
          <a:xfrm>
            <a:off x="6207028" y="1826079"/>
            <a:ext cx="5176837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6617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8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6207125" y="1825625"/>
            <a:ext cx="5176838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271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image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73952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body copy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Insert clipart</a:t>
            </a:r>
            <a:endParaRPr lang="en-AU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331545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theme" Target="../theme/theme3.xml"/><Relationship Id="rId9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09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96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95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3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3" r:id="rId2"/>
    <p:sldLayoutId id="2147483706" r:id="rId3"/>
    <p:sldLayoutId id="2147483707" r:id="rId4"/>
    <p:sldLayoutId id="2147483675" r:id="rId5"/>
    <p:sldLayoutId id="2147483694" r:id="rId6"/>
    <p:sldLayoutId id="2147483689" r:id="rId7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52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7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S6GM8R" TargetMode="External"/><Relationship Id="rId4" Type="http://schemas.openxmlformats.org/officeDocument/2006/relationships/hyperlink" Target="http://goo.gl/2aNVaj" TargetMode="External"/><Relationship Id="rId5" Type="http://schemas.openxmlformats.org/officeDocument/2006/relationships/hyperlink" Target="https://goo.gl/a9albV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FFbLP7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26tJpJ" TargetMode="External"/><Relationship Id="rId4" Type="http://schemas.openxmlformats.org/officeDocument/2006/relationships/hyperlink" Target="http://goo.gl/MWRCFh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oo.gl/DA1f7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frDhtb" TargetMode="External"/><Relationship Id="rId4" Type="http://schemas.openxmlformats.org/officeDocument/2006/relationships/hyperlink" Target="http://goo.gl/PWBzLA" TargetMode="External"/><Relationship Id="rId5" Type="http://schemas.openxmlformats.org/officeDocument/2006/relationships/hyperlink" Target="http://goo.gl/G10lgP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4is7I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frDhtb" TargetMode="External"/><Relationship Id="rId4" Type="http://schemas.openxmlformats.org/officeDocument/2006/relationships/hyperlink" Target="http://goo.gl/PWBzLA" TargetMode="External"/><Relationship Id="rId5" Type="http://schemas.openxmlformats.org/officeDocument/2006/relationships/hyperlink" Target="http://goo.gl/G10lgP" TargetMode="External"/><Relationship Id="rId6" Type="http://schemas.openxmlformats.org/officeDocument/2006/relationships/diagramData" Target="../diagrams/data2.xml"/><Relationship Id="rId7" Type="http://schemas.openxmlformats.org/officeDocument/2006/relationships/diagramLayout" Target="../diagrams/layout2.xml"/><Relationship Id="rId8" Type="http://schemas.openxmlformats.org/officeDocument/2006/relationships/diagramQuickStyle" Target="../diagrams/quickStyle2.xml"/><Relationship Id="rId9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4is7IY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goo.gl/qlQmS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385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Orienting volunteers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982"/>
            <a:ext cx="10515600" cy="397654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Orientation Program Checklist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78229636"/>
              </p:ext>
            </p:extLst>
          </p:nvPr>
        </p:nvGraphicFramePr>
        <p:xfrm>
          <a:off x="2032000" y="2409815"/>
          <a:ext cx="8128000" cy="3728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283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Support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Know How </a:t>
            </a:r>
            <a:r>
              <a:rPr lang="en-AU" dirty="0"/>
              <a:t>Non </a:t>
            </a:r>
            <a:r>
              <a:rPr lang="en-AU" dirty="0" smtClean="0"/>
              <a:t>Profit – Recruiting volunteers </a:t>
            </a:r>
            <a:r>
              <a:rPr lang="en-AU" dirty="0">
                <a:hlinkClick r:id="rId2"/>
              </a:rPr>
              <a:t>http://goo.gl/</a:t>
            </a:r>
            <a:r>
              <a:rPr lang="en-AU" dirty="0" smtClean="0">
                <a:hlinkClick r:id="rId2"/>
              </a:rPr>
              <a:t>FFbLP7</a:t>
            </a:r>
            <a:r>
              <a:rPr lang="en-AU" dirty="0" smtClean="0"/>
              <a:t> </a:t>
            </a:r>
          </a:p>
          <a:p>
            <a:r>
              <a:rPr lang="en-AU" dirty="0" smtClean="0"/>
              <a:t>Volunteering </a:t>
            </a:r>
            <a:r>
              <a:rPr lang="en-AU" dirty="0" smtClean="0"/>
              <a:t>Australia – </a:t>
            </a:r>
            <a:r>
              <a:rPr lang="en-AU" dirty="0" smtClean="0"/>
              <a:t>Screening and the volunteer recruitment process </a:t>
            </a:r>
            <a:r>
              <a:rPr lang="en-AU" dirty="0" smtClean="0">
                <a:hlinkClick r:id="rId3"/>
              </a:rPr>
              <a:t>http</a:t>
            </a:r>
            <a:r>
              <a:rPr lang="en-AU" dirty="0">
                <a:hlinkClick r:id="rId3"/>
              </a:rPr>
              <a:t>://goo.gl/</a:t>
            </a:r>
            <a:r>
              <a:rPr lang="en-AU" dirty="0" smtClean="0">
                <a:hlinkClick r:id="rId3"/>
              </a:rPr>
              <a:t>S6GM8R</a:t>
            </a:r>
            <a:r>
              <a:rPr lang="en-AU" dirty="0" smtClean="0"/>
              <a:t>   </a:t>
            </a:r>
          </a:p>
          <a:p>
            <a:r>
              <a:rPr lang="en-AU" dirty="0" smtClean="0"/>
              <a:t>Club </a:t>
            </a:r>
            <a:r>
              <a:rPr lang="en-AU" dirty="0" smtClean="0"/>
              <a:t>Help </a:t>
            </a:r>
            <a:r>
              <a:rPr lang="en-AU" dirty="0" smtClean="0"/>
              <a:t>– </a:t>
            </a:r>
            <a:r>
              <a:rPr lang="en-AU" dirty="0"/>
              <a:t>Find volunteers </a:t>
            </a:r>
            <a:r>
              <a:rPr lang="en-AU" dirty="0">
                <a:hlinkClick r:id="rId4"/>
              </a:rPr>
              <a:t>http://goo.gl/</a:t>
            </a:r>
            <a:r>
              <a:rPr lang="en-AU" dirty="0" smtClean="0">
                <a:hlinkClick r:id="rId4"/>
              </a:rPr>
              <a:t>2aNVaj</a:t>
            </a:r>
            <a:r>
              <a:rPr lang="en-AU" dirty="0" smtClean="0"/>
              <a:t> </a:t>
            </a:r>
            <a:endParaRPr lang="en-AU" dirty="0"/>
          </a:p>
          <a:p>
            <a:r>
              <a:rPr lang="en-AU" dirty="0" smtClean="0"/>
              <a:t>Our Community – Recruiting volunteers </a:t>
            </a:r>
            <a:r>
              <a:rPr lang="en-AU" dirty="0">
                <a:hlinkClick r:id="rId5"/>
              </a:rPr>
              <a:t>https://goo.gl/</a:t>
            </a:r>
            <a:r>
              <a:rPr lang="en-AU" dirty="0" smtClean="0">
                <a:hlinkClick r:id="rId5"/>
              </a:rPr>
              <a:t>a9albV</a:t>
            </a:r>
            <a:r>
              <a:rPr lang="en-AU" dirty="0" smtClean="0"/>
              <a:t> 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866398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22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Recruiting Volunteers</a:t>
            </a:r>
            <a:endParaRPr lang="en-AU" dirty="0"/>
          </a:p>
          <a:p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Responsibilities that ensure success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7433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Table of Contents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491902"/>
            <a:ext cx="10515600" cy="3681413"/>
          </a:xfrm>
        </p:spPr>
        <p:txBody>
          <a:bodyPr/>
          <a:lstStyle/>
          <a:p>
            <a:r>
              <a:rPr lang="en-AU" sz="2400" dirty="0" smtClean="0"/>
              <a:t>What defines a volunteer?</a:t>
            </a:r>
          </a:p>
          <a:p>
            <a:r>
              <a:rPr lang="en-AU" sz="2400" dirty="0" smtClean="0"/>
              <a:t>Recruiting</a:t>
            </a:r>
          </a:p>
          <a:p>
            <a:r>
              <a:rPr lang="en-AU" sz="2400" dirty="0" smtClean="0"/>
              <a:t>Selecting and screening</a:t>
            </a:r>
            <a:endParaRPr lang="en-AU" sz="2400" dirty="0" smtClean="0"/>
          </a:p>
          <a:p>
            <a:r>
              <a:rPr lang="en-AU" sz="2400" dirty="0" smtClean="0"/>
              <a:t>Human Resources</a:t>
            </a:r>
          </a:p>
          <a:p>
            <a:r>
              <a:rPr lang="en-AU" sz="2400" dirty="0" smtClean="0"/>
              <a:t>Coordinator</a:t>
            </a:r>
          </a:p>
          <a:p>
            <a:r>
              <a:rPr lang="en-AU" sz="2400" dirty="0" smtClean="0"/>
              <a:t>Orientating Volunteers</a:t>
            </a:r>
            <a:endParaRPr lang="en-AU" sz="2400" dirty="0" smtClean="0"/>
          </a:p>
          <a:p>
            <a:r>
              <a:rPr lang="en-AU" sz="2400" dirty="0" smtClean="0"/>
              <a:t>Other Support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89636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defines a volunteer?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important notion in volunteering is freedom of choice. Below are some resources that can help you with understanding volunteers:</a:t>
            </a:r>
          </a:p>
          <a:p>
            <a:r>
              <a:rPr lang="en-US" dirty="0" smtClean="0"/>
              <a:t>Go Volunteers – Definition and principles </a:t>
            </a:r>
            <a:r>
              <a:rPr lang="en-US" dirty="0"/>
              <a:t>of volunteering </a:t>
            </a:r>
            <a:r>
              <a:rPr lang="en-US" dirty="0">
                <a:hlinkClick r:id="rId2"/>
              </a:rPr>
              <a:t>https://goo.gl/</a:t>
            </a:r>
            <a:r>
              <a:rPr lang="en-US" dirty="0" smtClean="0">
                <a:hlinkClick r:id="rId2"/>
              </a:rPr>
              <a:t>DA1f7G</a:t>
            </a:r>
            <a:r>
              <a:rPr lang="en-US" dirty="0" smtClean="0"/>
              <a:t> </a:t>
            </a:r>
          </a:p>
          <a:p>
            <a:r>
              <a:rPr lang="en-US" dirty="0" smtClean="0"/>
              <a:t>Volunteering Australia – Definitions and principles </a:t>
            </a:r>
            <a:r>
              <a:rPr lang="en-US" dirty="0"/>
              <a:t>of volunteering </a:t>
            </a:r>
            <a:r>
              <a:rPr lang="en-US" dirty="0">
                <a:hlinkClick r:id="rId3"/>
              </a:rPr>
              <a:t>http://goo.gl/</a:t>
            </a:r>
            <a:r>
              <a:rPr lang="en-US" dirty="0" smtClean="0">
                <a:hlinkClick r:id="rId3"/>
              </a:rPr>
              <a:t>26tJpJ</a:t>
            </a:r>
            <a:endParaRPr lang="en-US" dirty="0" smtClean="0"/>
          </a:p>
          <a:p>
            <a:r>
              <a:rPr lang="en-US" dirty="0" smtClean="0"/>
              <a:t>Tennis Australia – Recruiting </a:t>
            </a:r>
            <a:r>
              <a:rPr lang="en-US" dirty="0"/>
              <a:t>Volunteers page 3 </a:t>
            </a:r>
            <a:r>
              <a:rPr lang="en-US" dirty="0">
                <a:hlinkClick r:id="rId4"/>
              </a:rPr>
              <a:t>http://goo.gl/</a:t>
            </a:r>
            <a:r>
              <a:rPr lang="en-US" dirty="0" smtClean="0">
                <a:hlinkClick r:id="rId4"/>
              </a:rPr>
              <a:t>MWRCFh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86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Human Resource Management</a:t>
            </a:r>
            <a:endParaRPr lang="en-A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8200" y="1538700"/>
            <a:ext cx="4485942" cy="4770782"/>
          </a:xfrm>
        </p:spPr>
        <p:txBody>
          <a:bodyPr/>
          <a:lstStyle/>
          <a:p>
            <a:r>
              <a:rPr lang="en-US" sz="1400" dirty="0"/>
              <a:t>Human resource </a:t>
            </a:r>
            <a:r>
              <a:rPr lang="en-US" sz="1400" dirty="0" smtClean="0"/>
              <a:t>planning</a:t>
            </a:r>
            <a:r>
              <a:rPr lang="en-US" sz="1400" dirty="0"/>
              <a:t> </a:t>
            </a:r>
            <a:r>
              <a:rPr lang="en-US" sz="1400" dirty="0" smtClean="0"/>
              <a:t>analyses </a:t>
            </a:r>
            <a:r>
              <a:rPr lang="en-US" sz="1400" dirty="0"/>
              <a:t>current needs and projects future needs for volunteers in relation to existing and planned programs, services and </a:t>
            </a:r>
            <a:r>
              <a:rPr lang="en-US" sz="1400" dirty="0" smtClean="0"/>
              <a:t>events. </a:t>
            </a:r>
            <a:endParaRPr lang="en-US" sz="1400" dirty="0"/>
          </a:p>
          <a:p>
            <a:r>
              <a:rPr lang="en-US" sz="1400" dirty="0"/>
              <a:t>As a starting point, the person responsible for HRM develops and maintains an inventory that details the qualifications, education and experience of individual volunteers and the positions that they hold. </a:t>
            </a:r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/>
              <a:t>Volunteer Coordinator or someone with basic database management skills could set up an index card or simple computer based system to store and update the inventory. This enables an </a:t>
            </a:r>
            <a:r>
              <a:rPr lang="en-US" sz="1400" dirty="0" smtClean="0"/>
              <a:t>organisations </a:t>
            </a:r>
            <a:r>
              <a:rPr lang="en-US" sz="1400" dirty="0"/>
              <a:t>to identify where it has an actual or projected shortage or surplus of volunteers. </a:t>
            </a:r>
            <a:endParaRPr lang="en-US" sz="1400" dirty="0"/>
          </a:p>
          <a:p>
            <a:r>
              <a:rPr lang="en-US" sz="1400" dirty="0"/>
              <a:t>Where a need for a new volunteer is identified, a job analysis is used to construct a job description. Through consultation and observation a description of the job requirements is prepared by the person responsible for HRM. </a:t>
            </a:r>
            <a:r>
              <a:rPr lang="en-US" sz="1400" dirty="0" smtClean="0"/>
              <a:t> Refer to Club structure documents for support with this.</a:t>
            </a:r>
            <a:endParaRPr lang="en-US" sz="14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00960102"/>
              </p:ext>
            </p:extLst>
          </p:nvPr>
        </p:nvGraphicFramePr>
        <p:xfrm>
          <a:off x="5055493" y="1497992"/>
          <a:ext cx="6740656" cy="4575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53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Recruiting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Recruitment is the process of attracting new volunteers to sport and recreation organisations. An important question to ask is ‘Why do people want to volunteer for our </a:t>
            </a:r>
            <a:r>
              <a:rPr lang="en-US" dirty="0" err="1"/>
              <a:t>organisation</a:t>
            </a:r>
            <a:r>
              <a:rPr lang="en-US" dirty="0"/>
              <a:t>?</a:t>
            </a:r>
            <a:r>
              <a:rPr lang="en-US" dirty="0" smtClean="0"/>
              <a:t>’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the following links for recruiting guidelines:</a:t>
            </a:r>
            <a:endParaRPr lang="en-US" dirty="0" smtClean="0"/>
          </a:p>
          <a:p>
            <a:r>
              <a:rPr lang="en-US" dirty="0" smtClean="0"/>
              <a:t>Tennis Australia document in </a:t>
            </a:r>
            <a:r>
              <a:rPr lang="en-US" dirty="0"/>
              <a:t>more detail - </a:t>
            </a:r>
            <a:r>
              <a:rPr lang="en-US" dirty="0">
                <a:hlinkClick r:id="rId2"/>
              </a:rPr>
              <a:t>http://goo.gl/</a:t>
            </a:r>
            <a:r>
              <a:rPr lang="en-US" dirty="0" smtClean="0">
                <a:hlinkClick r:id="rId2"/>
              </a:rPr>
              <a:t>4is7IY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Our Community – </a:t>
            </a:r>
            <a:r>
              <a:rPr lang="en-US" dirty="0"/>
              <a:t>Recruiting volunteers </a:t>
            </a:r>
            <a:r>
              <a:rPr lang="en-US" dirty="0">
                <a:hlinkClick r:id="rId3"/>
              </a:rPr>
              <a:t>https://goo.gl/</a:t>
            </a:r>
            <a:r>
              <a:rPr lang="en-US" dirty="0" smtClean="0">
                <a:hlinkClick r:id="rId3"/>
              </a:rPr>
              <a:t>frDhtb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KnowHow</a:t>
            </a:r>
            <a:r>
              <a:rPr lang="en-US" dirty="0" smtClean="0"/>
              <a:t> Not for Profit – </a:t>
            </a:r>
            <a:r>
              <a:rPr lang="en-US" dirty="0"/>
              <a:t>Recruiting Volunteers </a:t>
            </a:r>
            <a:r>
              <a:rPr lang="en-US" dirty="0">
                <a:hlinkClick r:id="rId4"/>
              </a:rPr>
              <a:t>http://goo.gl/</a:t>
            </a:r>
            <a:r>
              <a:rPr lang="en-US" dirty="0" smtClean="0">
                <a:hlinkClick r:id="rId4"/>
              </a:rPr>
              <a:t>PWBzLA</a:t>
            </a:r>
            <a:endParaRPr lang="en-US" dirty="0" smtClean="0"/>
          </a:p>
          <a:p>
            <a:r>
              <a:rPr lang="en-US" dirty="0" smtClean="0"/>
              <a:t>Volunteering Australia – Screening and the volunteer recruitment </a:t>
            </a:r>
            <a:r>
              <a:rPr lang="en-US" dirty="0"/>
              <a:t>process </a:t>
            </a:r>
            <a:r>
              <a:rPr lang="en-US" dirty="0">
                <a:hlinkClick r:id="rId5"/>
              </a:rPr>
              <a:t>http://goo.gl/</a:t>
            </a:r>
            <a:r>
              <a:rPr lang="en-US" dirty="0" smtClean="0">
                <a:hlinkClick r:id="rId5"/>
              </a:rPr>
              <a:t>G10lgP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985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Selecting and screening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The selection process involves choosing the individual who best meets the requirements of a position. Depending upon the level of the position (policy/management or operational) the selection process can involve a number of steps which may include screening </a:t>
            </a:r>
            <a:r>
              <a:rPr lang="en-US" sz="2400" dirty="0" smtClean="0"/>
              <a:t>(e.g. working with children check)</a:t>
            </a:r>
            <a:r>
              <a:rPr lang="en-US" sz="2400" dirty="0"/>
              <a:t>, formal interviews, testing, reference checks and a physical examination.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However</a:t>
            </a:r>
            <a:r>
              <a:rPr lang="en-US" sz="2400" dirty="0"/>
              <a:t>, it is not often that community based sport and recreation organisations are in a position of working through a formal volunteer selection process, because the number of positions to be filled is usually greater than the number of people prepared to volunteer.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53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Selecting and screening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554503"/>
            <a:ext cx="10515600" cy="368141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However, things to consider are:</a:t>
            </a:r>
          </a:p>
          <a:p>
            <a:pPr>
              <a:buFontTx/>
              <a:buChar char="-"/>
            </a:pPr>
            <a:r>
              <a:rPr lang="en-US" sz="1800" dirty="0" smtClean="0"/>
              <a:t>Is the position usually appointed or must be elected</a:t>
            </a:r>
          </a:p>
          <a:p>
            <a:pPr>
              <a:buFontTx/>
              <a:buChar char="-"/>
            </a:pPr>
            <a:r>
              <a:rPr lang="en-US" sz="1800" dirty="0" smtClean="0"/>
              <a:t>Reference checks (working with children check, police check)</a:t>
            </a:r>
          </a:p>
          <a:p>
            <a:pPr marL="0" indent="0">
              <a:buNone/>
            </a:pPr>
            <a:r>
              <a:rPr lang="en-US" sz="1800" dirty="0" smtClean="0"/>
              <a:t>Volunteer recruitment and selection checklist: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Use </a:t>
            </a:r>
            <a:r>
              <a:rPr lang="en-US" sz="1800" dirty="0"/>
              <a:t>the following links for recruiting guidelines:</a:t>
            </a:r>
          </a:p>
          <a:p>
            <a:r>
              <a:rPr lang="en-US" sz="1800" dirty="0"/>
              <a:t>Tennis Australia document in more detail - </a:t>
            </a:r>
            <a:r>
              <a:rPr lang="en-US" sz="1800" dirty="0">
                <a:hlinkClick r:id="rId2"/>
              </a:rPr>
              <a:t>http://goo.gl/4is7IY</a:t>
            </a:r>
            <a:r>
              <a:rPr lang="en-US" sz="1800" dirty="0"/>
              <a:t> </a:t>
            </a:r>
          </a:p>
          <a:p>
            <a:r>
              <a:rPr lang="en-US" sz="1800" dirty="0"/>
              <a:t>Our Community – Recruiting volunteers </a:t>
            </a:r>
            <a:r>
              <a:rPr lang="en-US" sz="1800" dirty="0">
                <a:hlinkClick r:id="rId3"/>
              </a:rPr>
              <a:t>https://goo.gl/frDhtb</a:t>
            </a:r>
            <a:r>
              <a:rPr lang="en-US" sz="1800" dirty="0"/>
              <a:t> </a:t>
            </a:r>
          </a:p>
          <a:p>
            <a:r>
              <a:rPr lang="en-US" sz="1800" dirty="0" err="1"/>
              <a:t>KnowHow</a:t>
            </a:r>
            <a:r>
              <a:rPr lang="en-US" sz="1800" dirty="0"/>
              <a:t> Not for Profit – Recruiting Volunteers </a:t>
            </a:r>
            <a:r>
              <a:rPr lang="en-US" sz="1800" dirty="0">
                <a:hlinkClick r:id="rId4"/>
              </a:rPr>
              <a:t>http://goo.gl/PWBzLA</a:t>
            </a:r>
            <a:endParaRPr lang="en-US" sz="1800" dirty="0"/>
          </a:p>
          <a:p>
            <a:r>
              <a:rPr lang="en-US" sz="1800" dirty="0"/>
              <a:t>Volunteering Australia – Screening and the volunteer recruitment process </a:t>
            </a:r>
            <a:r>
              <a:rPr lang="en-US" sz="1800" dirty="0">
                <a:hlinkClick r:id="rId5"/>
              </a:rPr>
              <a:t>http://goo.gl/G10lgP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88292490"/>
              </p:ext>
            </p:extLst>
          </p:nvPr>
        </p:nvGraphicFramePr>
        <p:xfrm>
          <a:off x="810866" y="3085539"/>
          <a:ext cx="10887592" cy="1318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478391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Coordinating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/>
              <a:t>The process of human resource planning raises the issue of who should be responsible for HRM. The design and implementation of a human resource plan for volunteers is more likely to occur in sport and recreation organisations that have taken the time to select a motivated and suitably qualified Volunteer Coordinator. </a:t>
            </a:r>
            <a:endParaRPr lang="en-US" sz="2000" dirty="0" smtClean="0"/>
          </a:p>
          <a:p>
            <a:r>
              <a:rPr lang="en-US" sz="2000" dirty="0" smtClean="0"/>
              <a:t>Volunteer </a:t>
            </a:r>
            <a:r>
              <a:rPr lang="en-US" sz="2000" dirty="0"/>
              <a:t>Coordinator’s </a:t>
            </a:r>
            <a:r>
              <a:rPr lang="en-US" sz="2000" dirty="0" smtClean="0"/>
              <a:t>responsibilities: determining </a:t>
            </a:r>
            <a:r>
              <a:rPr lang="en-US" sz="2000" dirty="0"/>
              <a:t>where volunteers are needed, preparing or updating job descriptions and planning a recruitment campaign. </a:t>
            </a:r>
            <a:r>
              <a:rPr lang="en-US" sz="2000" dirty="0" smtClean="0"/>
              <a:t>They </a:t>
            </a:r>
            <a:r>
              <a:rPr lang="en-US" sz="2000" dirty="0"/>
              <a:t>may also be required to </a:t>
            </a:r>
            <a:r>
              <a:rPr lang="en-US" sz="2000" dirty="0" err="1"/>
              <a:t>analyse</a:t>
            </a:r>
            <a:r>
              <a:rPr lang="en-US" sz="2000" dirty="0"/>
              <a:t> training needs and to keep the human resource inventory up to date. </a:t>
            </a:r>
            <a:endParaRPr lang="en-US" sz="2000" dirty="0" smtClean="0"/>
          </a:p>
          <a:p>
            <a:r>
              <a:rPr lang="en-US" sz="2000" dirty="0" smtClean="0"/>
              <a:t>Volunteer </a:t>
            </a:r>
            <a:r>
              <a:rPr lang="en-US" sz="2000" dirty="0"/>
              <a:t>Coordinators usually hold policy level positions within organisations because they need to be fully aware of strategic plans and objectives. 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More information here: </a:t>
            </a:r>
            <a:r>
              <a:rPr lang="en-US" sz="2000" dirty="0"/>
              <a:t>Tennis Australia </a:t>
            </a:r>
            <a:r>
              <a:rPr lang="en-US" sz="2000" dirty="0">
                <a:hlinkClick r:id="rId2"/>
              </a:rPr>
              <a:t>http://goo.gl/</a:t>
            </a:r>
            <a:r>
              <a:rPr lang="en-US" sz="2000" dirty="0" smtClean="0">
                <a:hlinkClick r:id="rId2"/>
              </a:rPr>
              <a:t>qlQmSw</a:t>
            </a:r>
            <a:r>
              <a:rPr lang="en-US" sz="20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89100"/>
      </p:ext>
    </p:extLst>
  </p:cSld>
  <p:clrMapOvr>
    <a:masterClrMapping/>
  </p:clrMapOvr>
</p:sld>
</file>

<file path=ppt/theme/theme1.xml><?xml version="1.0" encoding="utf-8"?>
<a:theme xmlns:a="http://schemas.openxmlformats.org/drawingml/2006/main" name="Tennis Australia PowerPoint template_F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C018AFAD-E671-4200-A023-E968A584DF4A}"/>
    </a:ext>
  </a:extLst>
</a:theme>
</file>

<file path=ppt/theme/theme2.xml><?xml version="1.0" encoding="utf-8"?>
<a:theme xmlns:a="http://schemas.openxmlformats.org/drawingml/2006/main" name="2_Presentation section cover">
  <a:themeElements>
    <a:clrScheme name="Tennis Australia">
      <a:dk1>
        <a:srgbClr val="FFFFFF"/>
      </a:dk1>
      <a:lt1>
        <a:srgbClr val="0091D2"/>
      </a:lt1>
      <a:dk2>
        <a:srgbClr val="FFFFFF"/>
      </a:dk2>
      <a:lt2>
        <a:srgbClr val="0091D2"/>
      </a:lt2>
      <a:accent1>
        <a:srgbClr val="5EB0E5"/>
      </a:accent1>
      <a:accent2>
        <a:srgbClr val="00AECB"/>
      </a:accent2>
      <a:accent3>
        <a:srgbClr val="FFFFFF"/>
      </a:accent3>
      <a:accent4>
        <a:srgbClr val="0091D2"/>
      </a:accent4>
      <a:accent5>
        <a:srgbClr val="00AECB"/>
      </a:accent5>
      <a:accent6>
        <a:srgbClr val="FFFFFF"/>
      </a:accent6>
      <a:hlink>
        <a:srgbClr val="FFFFFF"/>
      </a:hlink>
      <a:folHlink>
        <a:srgbClr val="FFFFFF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2155DF27-695B-4428-975F-98CCA5F32CBC}"/>
    </a:ext>
  </a:extLst>
</a:theme>
</file>

<file path=ppt/theme/theme3.xml><?xml version="1.0" encoding="utf-8"?>
<a:theme xmlns:a="http://schemas.openxmlformats.org/drawingml/2006/main" name="3_Presentation internal slide">
  <a:themeElements>
    <a:clrScheme name="TA-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1D2"/>
      </a:accent1>
      <a:accent2>
        <a:srgbClr val="E10073"/>
      </a:accent2>
      <a:accent3>
        <a:srgbClr val="FAC300"/>
      </a:accent3>
      <a:accent4>
        <a:srgbClr val="D7D700"/>
      </a:accent4>
      <a:accent5>
        <a:srgbClr val="6E6E6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2596AAEF-10A4-4F69-BE6E-AD4412EA1644}"/>
    </a:ext>
  </a:extLst>
</a:theme>
</file>

<file path=ppt/theme/theme4.xml><?xml version="1.0" encoding="utf-8"?>
<a:theme xmlns:a="http://schemas.openxmlformats.org/drawingml/2006/main" name="4_Clos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D27D53CC-301D-4DF1-9957-2B2ACA45A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Tennis Australia PowerPoint template_FA.potx</Template>
  <TotalTime>2046</TotalTime>
  <Words>905</Words>
  <Application>Microsoft Macintosh PowerPoint</Application>
  <PresentationFormat>Custom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Tennis Australia PowerPoint template_FA</vt:lpstr>
      <vt:lpstr>2_Presentation section cover</vt:lpstr>
      <vt:lpstr>3_Presentation internal slide</vt:lpstr>
      <vt:lpstr>4_Closing slide</vt:lpstr>
      <vt:lpstr>PowerPoint Presentation</vt:lpstr>
      <vt:lpstr>PowerPoint Presentation</vt:lpstr>
      <vt:lpstr>Table of Contents</vt:lpstr>
      <vt:lpstr>What defines a volunteer?</vt:lpstr>
      <vt:lpstr>Human Resource Management</vt:lpstr>
      <vt:lpstr>Recruiting</vt:lpstr>
      <vt:lpstr>Selecting and screening</vt:lpstr>
      <vt:lpstr>Selecting and screening</vt:lpstr>
      <vt:lpstr>Coordinating</vt:lpstr>
      <vt:lpstr>Orienting volunteers</vt:lpstr>
      <vt:lpstr>Other Support</vt:lpstr>
      <vt:lpstr>PowerPoint Presentation</vt:lpstr>
    </vt:vector>
  </TitlesOfParts>
  <Company>Tennis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Courtis</dc:creator>
  <cp:lastModifiedBy>Sara Conyers</cp:lastModifiedBy>
  <cp:revision>116</cp:revision>
  <dcterms:created xsi:type="dcterms:W3CDTF">2014-08-20T01:41:48Z</dcterms:created>
  <dcterms:modified xsi:type="dcterms:W3CDTF">2015-06-04T05:15:03Z</dcterms:modified>
</cp:coreProperties>
</file>